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335" r:id="rId5"/>
    <p:sldId id="336" r:id="rId6"/>
    <p:sldId id="337" r:id="rId7"/>
  </p:sldIdLst>
  <p:sldSz cx="9144000" cy="5143500" type="screen16x9"/>
  <p:notesSz cx="6858000" cy="9144000"/>
  <p:defaultTextStyle>
    <a:defPPr>
      <a:defRPr lang="fr-FR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67" autoAdjust="0"/>
    <p:restoredTop sz="94660"/>
  </p:normalViewPr>
  <p:slideViewPr>
    <p:cSldViewPr snapToGrid="0">
      <p:cViewPr varScale="1">
        <p:scale>
          <a:sx n="54" d="100"/>
          <a:sy n="54" d="100"/>
        </p:scale>
        <p:origin x="1476" y="36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llustrated opening layout">
    <p:bg bwMode="invGray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56728" y="461217"/>
            <a:ext cx="3235751" cy="1329595"/>
          </a:xfrm>
        </p:spPr>
        <p:txBody>
          <a:bodyPr anchor="t"/>
          <a:lstStyle>
            <a:lvl1pPr algn="l"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Enter </a:t>
            </a:r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B00019C8-6B6B-D97A-EE7F-245C8D8C8A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56728" y="3579862"/>
            <a:ext cx="3235751" cy="123111"/>
          </a:xfrm>
        </p:spPr>
        <p:txBody>
          <a:bodyPr anchor="b"/>
          <a:lstStyle>
            <a:lvl1pPr marL="0" indent="0" algn="l">
              <a:buNone/>
              <a:defRPr sz="800" b="0" cap="none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E91CE40-4CD0-98B6-CD9E-70767DA8431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501894" cy="5143500"/>
          </a:xfrm>
          <a:custGeom>
            <a:avLst/>
            <a:gdLst>
              <a:gd name="connsiteX0" fmla="*/ 0 w 5501894"/>
              <a:gd name="connsiteY0" fmla="*/ 0 h 5143500"/>
              <a:gd name="connsiteX1" fmla="*/ 5340731 w 5501894"/>
              <a:gd name="connsiteY1" fmla="*/ 0 h 5143500"/>
              <a:gd name="connsiteX2" fmla="*/ 5340731 w 5501894"/>
              <a:gd name="connsiteY2" fmla="*/ 4033774 h 5143500"/>
              <a:gd name="connsiteX3" fmla="*/ 5343144 w 5501894"/>
              <a:gd name="connsiteY3" fmla="*/ 4033774 h 5143500"/>
              <a:gd name="connsiteX4" fmla="*/ 5501894 w 5501894"/>
              <a:gd name="connsiteY4" fmla="*/ 4330446 h 5143500"/>
              <a:gd name="connsiteX5" fmla="*/ 5343144 w 5501894"/>
              <a:gd name="connsiteY5" fmla="*/ 4627118 h 5143500"/>
              <a:gd name="connsiteX6" fmla="*/ 5342509 w 5501894"/>
              <a:gd name="connsiteY6" fmla="*/ 5143500 h 5143500"/>
              <a:gd name="connsiteX7" fmla="*/ 0 w 5501894"/>
              <a:gd name="connsiteY7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01894" h="5143500">
                <a:moveTo>
                  <a:pt x="0" y="0"/>
                </a:moveTo>
                <a:lnTo>
                  <a:pt x="5340731" y="0"/>
                </a:lnTo>
                <a:lnTo>
                  <a:pt x="5340731" y="4033774"/>
                </a:lnTo>
                <a:lnTo>
                  <a:pt x="5343144" y="4033774"/>
                </a:lnTo>
                <a:lnTo>
                  <a:pt x="5501894" y="4330446"/>
                </a:lnTo>
                <a:lnTo>
                  <a:pt x="5343144" y="4627118"/>
                </a:lnTo>
                <a:lnTo>
                  <a:pt x="5342509" y="5143500"/>
                </a:lnTo>
                <a:lnTo>
                  <a:pt x="0" y="5143500"/>
                </a:lnTo>
                <a:close/>
              </a:path>
            </a:pathLst>
          </a:custGeom>
          <a:pattFill prst="openDmnd">
            <a:fgClr>
              <a:schemeClr val="accent6"/>
            </a:fgClr>
            <a:bgClr>
              <a:schemeClr val="bg1"/>
            </a:bgClr>
          </a:pattFill>
        </p:spPr>
        <p:txBody>
          <a:bodyPr wrap="square" lIns="0" rIns="0" bIns="900000" anchor="ctr">
            <a:noAutofit/>
          </a:bodyPr>
          <a:lstStyle>
            <a:lvl1pPr algn="ctr">
              <a:defRPr sz="1000" b="0" cap="none" baseline="0">
                <a:solidFill>
                  <a:schemeClr val="tx1"/>
                </a:solidFill>
                <a:sym typeface="Symbol" panose="05050102010706020507" pitchFamily="18" charset="2"/>
              </a:defRPr>
            </a:lvl1pPr>
          </a:lstStyle>
          <a:p>
            <a:r>
              <a:rPr lang="en-US" dirty="0"/>
              <a:t>Click here to insert an image</a:t>
            </a:r>
            <a:br>
              <a:rPr lang="fr-FR" dirty="0"/>
            </a:br>
            <a:r>
              <a:rPr lang="fr-FR" dirty="0"/>
              <a:t>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DFECD3F6-0336-04B1-8C5A-A6D2CFF078B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70226" y="4002857"/>
            <a:ext cx="1658938" cy="647700"/>
            <a:chOff x="3672" y="1264"/>
            <a:chExt cx="1045" cy="408"/>
          </a:xfrm>
          <a:solidFill>
            <a:schemeClr val="bg1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56A26B7-4E5D-45CE-9616-65CA9D70AF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6" y="1369"/>
              <a:ext cx="84" cy="81"/>
            </a:xfrm>
            <a:custGeom>
              <a:avLst/>
              <a:gdLst>
                <a:gd name="T0" fmla="*/ 159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1 w 165"/>
                <a:gd name="T9" fmla="*/ 158 h 158"/>
                <a:gd name="T10" fmla="*/ 41 w 165"/>
                <a:gd name="T11" fmla="*/ 108 h 158"/>
                <a:gd name="T12" fmla="*/ 92 w 165"/>
                <a:gd name="T13" fmla="*/ 108 h 158"/>
                <a:gd name="T14" fmla="*/ 119 w 165"/>
                <a:gd name="T15" fmla="*/ 158 h 158"/>
                <a:gd name="T16" fmla="*/ 165 w 165"/>
                <a:gd name="T17" fmla="*/ 158 h 158"/>
                <a:gd name="T18" fmla="*/ 131 w 165"/>
                <a:gd name="T19" fmla="*/ 101 h 158"/>
                <a:gd name="T20" fmla="*/ 159 w 165"/>
                <a:gd name="T21" fmla="*/ 54 h 158"/>
                <a:gd name="T22" fmla="*/ 92 w 165"/>
                <a:gd name="T23" fmla="*/ 76 h 158"/>
                <a:gd name="T24" fmla="*/ 41 w 165"/>
                <a:gd name="T25" fmla="*/ 76 h 158"/>
                <a:gd name="T26" fmla="*/ 41 w 165"/>
                <a:gd name="T27" fmla="*/ 32 h 158"/>
                <a:gd name="T28" fmla="*/ 92 w 165"/>
                <a:gd name="T29" fmla="*/ 32 h 158"/>
                <a:gd name="T30" fmla="*/ 117 w 165"/>
                <a:gd name="T31" fmla="*/ 54 h 158"/>
                <a:gd name="T32" fmla="*/ 92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59" y="54"/>
                  </a:move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1" y="158"/>
                    <a:pt x="41" y="158"/>
                    <a:pt x="41" y="15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lose/>
                  <a:moveTo>
                    <a:pt x="92" y="76"/>
                  </a:moveTo>
                  <a:cubicBezTo>
                    <a:pt x="41" y="76"/>
                    <a:pt x="41" y="76"/>
                    <a:pt x="41" y="76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1"/>
                    <a:pt x="117" y="54"/>
                  </a:cubicBezTo>
                  <a:cubicBezTo>
                    <a:pt x="117" y="66"/>
                    <a:pt x="108" y="76"/>
                    <a:pt x="92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37D8FBE-B36D-8891-DB0F-1C306E7D6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" y="1369"/>
              <a:ext cx="83" cy="82"/>
            </a:xfrm>
            <a:custGeom>
              <a:avLst/>
              <a:gdLst>
                <a:gd name="T0" fmla="*/ 82 w 163"/>
                <a:gd name="T1" fmla="*/ 161 h 161"/>
                <a:gd name="T2" fmla="*/ 163 w 163"/>
                <a:gd name="T3" fmla="*/ 93 h 161"/>
                <a:gd name="T4" fmla="*/ 163 w 163"/>
                <a:gd name="T5" fmla="*/ 0 h 161"/>
                <a:gd name="T6" fmla="*/ 122 w 163"/>
                <a:gd name="T7" fmla="*/ 0 h 161"/>
                <a:gd name="T8" fmla="*/ 122 w 163"/>
                <a:gd name="T9" fmla="*/ 93 h 161"/>
                <a:gd name="T10" fmla="*/ 82 w 163"/>
                <a:gd name="T11" fmla="*/ 128 h 161"/>
                <a:gd name="T12" fmla="*/ 42 w 163"/>
                <a:gd name="T13" fmla="*/ 93 h 161"/>
                <a:gd name="T14" fmla="*/ 42 w 163"/>
                <a:gd name="T15" fmla="*/ 0 h 161"/>
                <a:gd name="T16" fmla="*/ 0 w 163"/>
                <a:gd name="T17" fmla="*/ 0 h 161"/>
                <a:gd name="T18" fmla="*/ 0 w 163"/>
                <a:gd name="T19" fmla="*/ 93 h 161"/>
                <a:gd name="T20" fmla="*/ 82 w 163"/>
                <a:gd name="T21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82" y="161"/>
                  </a:move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09"/>
                    <a:pt x="116" y="128"/>
                    <a:pt x="82" y="128"/>
                  </a:cubicBezTo>
                  <a:cubicBezTo>
                    <a:pt x="48" y="128"/>
                    <a:pt x="42" y="109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73796A50-E01E-BCB7-2EC9-438ECF24C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0" y="1369"/>
              <a:ext cx="71" cy="81"/>
            </a:xfrm>
            <a:custGeom>
              <a:avLst/>
              <a:gdLst>
                <a:gd name="T0" fmla="*/ 71 w 71"/>
                <a:gd name="T1" fmla="*/ 64 h 81"/>
                <a:gd name="T2" fmla="*/ 21 w 71"/>
                <a:gd name="T3" fmla="*/ 64 h 81"/>
                <a:gd name="T4" fmla="*/ 21 w 71"/>
                <a:gd name="T5" fmla="*/ 48 h 81"/>
                <a:gd name="T6" fmla="*/ 65 w 71"/>
                <a:gd name="T7" fmla="*/ 48 h 81"/>
                <a:gd name="T8" fmla="*/ 65 w 71"/>
                <a:gd name="T9" fmla="*/ 32 h 81"/>
                <a:gd name="T10" fmla="*/ 21 w 71"/>
                <a:gd name="T11" fmla="*/ 32 h 81"/>
                <a:gd name="T12" fmla="*/ 21 w 71"/>
                <a:gd name="T13" fmla="*/ 16 h 81"/>
                <a:gd name="T14" fmla="*/ 69 w 71"/>
                <a:gd name="T15" fmla="*/ 16 h 81"/>
                <a:gd name="T16" fmla="*/ 69 w 71"/>
                <a:gd name="T17" fmla="*/ 0 h 81"/>
                <a:gd name="T18" fmla="*/ 0 w 71"/>
                <a:gd name="T19" fmla="*/ 0 h 81"/>
                <a:gd name="T20" fmla="*/ 0 w 71"/>
                <a:gd name="T21" fmla="*/ 81 h 81"/>
                <a:gd name="T22" fmla="*/ 71 w 71"/>
                <a:gd name="T23" fmla="*/ 81 h 81"/>
                <a:gd name="T24" fmla="*/ 71 w 71"/>
                <a:gd name="T25" fmla="*/ 6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81">
                  <a:moveTo>
                    <a:pt x="71" y="64"/>
                  </a:moveTo>
                  <a:lnTo>
                    <a:pt x="21" y="64"/>
                  </a:lnTo>
                  <a:lnTo>
                    <a:pt x="21" y="48"/>
                  </a:lnTo>
                  <a:lnTo>
                    <a:pt x="65" y="48"/>
                  </a:lnTo>
                  <a:lnTo>
                    <a:pt x="65" y="32"/>
                  </a:lnTo>
                  <a:lnTo>
                    <a:pt x="21" y="32"/>
                  </a:lnTo>
                  <a:lnTo>
                    <a:pt x="21" y="16"/>
                  </a:lnTo>
                  <a:lnTo>
                    <a:pt x="69" y="16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71" y="81"/>
                  </a:lnTo>
                  <a:lnTo>
                    <a:pt x="7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EEC0E1C0-A9F4-5747-11F4-00C9A14EC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5" y="1369"/>
              <a:ext cx="67" cy="81"/>
            </a:xfrm>
            <a:custGeom>
              <a:avLst/>
              <a:gdLst>
                <a:gd name="T0" fmla="*/ 67 w 67"/>
                <a:gd name="T1" fmla="*/ 64 h 81"/>
                <a:gd name="T2" fmla="*/ 21 w 67"/>
                <a:gd name="T3" fmla="*/ 64 h 81"/>
                <a:gd name="T4" fmla="*/ 21 w 67"/>
                <a:gd name="T5" fmla="*/ 0 h 81"/>
                <a:gd name="T6" fmla="*/ 0 w 67"/>
                <a:gd name="T7" fmla="*/ 0 h 81"/>
                <a:gd name="T8" fmla="*/ 0 w 67"/>
                <a:gd name="T9" fmla="*/ 81 h 81"/>
                <a:gd name="T10" fmla="*/ 67 w 67"/>
                <a:gd name="T11" fmla="*/ 81 h 81"/>
                <a:gd name="T12" fmla="*/ 67 w 67"/>
                <a:gd name="T13" fmla="*/ 6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1">
                  <a:moveTo>
                    <a:pt x="67" y="64"/>
                  </a:moveTo>
                  <a:lnTo>
                    <a:pt x="21" y="64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67" y="81"/>
                  </a:lnTo>
                  <a:lnTo>
                    <a:pt x="6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40A24358-1BC6-1439-7CE6-F578D07EAD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2" y="1369"/>
              <a:ext cx="97" cy="81"/>
            </a:xfrm>
            <a:custGeom>
              <a:avLst/>
              <a:gdLst>
                <a:gd name="T0" fmla="*/ 34 w 97"/>
                <a:gd name="T1" fmla="*/ 0 h 81"/>
                <a:gd name="T2" fmla="*/ 0 w 97"/>
                <a:gd name="T3" fmla="*/ 81 h 81"/>
                <a:gd name="T4" fmla="*/ 21 w 97"/>
                <a:gd name="T5" fmla="*/ 81 h 81"/>
                <a:gd name="T6" fmla="*/ 28 w 97"/>
                <a:gd name="T7" fmla="*/ 66 h 81"/>
                <a:gd name="T8" fmla="*/ 69 w 97"/>
                <a:gd name="T9" fmla="*/ 66 h 81"/>
                <a:gd name="T10" fmla="*/ 75 w 97"/>
                <a:gd name="T11" fmla="*/ 81 h 81"/>
                <a:gd name="T12" fmla="*/ 97 w 97"/>
                <a:gd name="T13" fmla="*/ 81 h 81"/>
                <a:gd name="T14" fmla="*/ 62 w 97"/>
                <a:gd name="T15" fmla="*/ 0 h 81"/>
                <a:gd name="T16" fmla="*/ 34 w 97"/>
                <a:gd name="T17" fmla="*/ 0 h 81"/>
                <a:gd name="T18" fmla="*/ 34 w 97"/>
                <a:gd name="T19" fmla="*/ 49 h 81"/>
                <a:gd name="T20" fmla="*/ 48 w 97"/>
                <a:gd name="T21" fmla="*/ 17 h 81"/>
                <a:gd name="T22" fmla="*/ 62 w 97"/>
                <a:gd name="T23" fmla="*/ 49 h 81"/>
                <a:gd name="T24" fmla="*/ 34 w 97"/>
                <a:gd name="T25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81">
                  <a:moveTo>
                    <a:pt x="34" y="0"/>
                  </a:moveTo>
                  <a:lnTo>
                    <a:pt x="0" y="81"/>
                  </a:lnTo>
                  <a:lnTo>
                    <a:pt x="21" y="81"/>
                  </a:lnTo>
                  <a:lnTo>
                    <a:pt x="28" y="66"/>
                  </a:lnTo>
                  <a:lnTo>
                    <a:pt x="69" y="66"/>
                  </a:lnTo>
                  <a:lnTo>
                    <a:pt x="75" y="81"/>
                  </a:lnTo>
                  <a:lnTo>
                    <a:pt x="97" y="81"/>
                  </a:lnTo>
                  <a:lnTo>
                    <a:pt x="62" y="0"/>
                  </a:lnTo>
                  <a:lnTo>
                    <a:pt x="34" y="0"/>
                  </a:lnTo>
                  <a:close/>
                  <a:moveTo>
                    <a:pt x="34" y="49"/>
                  </a:moveTo>
                  <a:lnTo>
                    <a:pt x="48" y="17"/>
                  </a:lnTo>
                  <a:lnTo>
                    <a:pt x="62" y="49"/>
                  </a:lnTo>
                  <a:lnTo>
                    <a:pt x="3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5D70FBA8-535E-9EC3-B4BD-A37DE45AD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" y="1369"/>
              <a:ext cx="84" cy="81"/>
            </a:xfrm>
            <a:custGeom>
              <a:avLst/>
              <a:gdLst>
                <a:gd name="T0" fmla="*/ 0 w 84"/>
                <a:gd name="T1" fmla="*/ 0 h 81"/>
                <a:gd name="T2" fmla="*/ 0 w 84"/>
                <a:gd name="T3" fmla="*/ 16 h 81"/>
                <a:gd name="T4" fmla="*/ 31 w 84"/>
                <a:gd name="T5" fmla="*/ 16 h 81"/>
                <a:gd name="T6" fmla="*/ 31 w 84"/>
                <a:gd name="T7" fmla="*/ 81 h 81"/>
                <a:gd name="T8" fmla="*/ 52 w 84"/>
                <a:gd name="T9" fmla="*/ 81 h 81"/>
                <a:gd name="T10" fmla="*/ 52 w 84"/>
                <a:gd name="T11" fmla="*/ 16 h 81"/>
                <a:gd name="T12" fmla="*/ 84 w 84"/>
                <a:gd name="T13" fmla="*/ 16 h 81"/>
                <a:gd name="T14" fmla="*/ 84 w 84"/>
                <a:gd name="T15" fmla="*/ 0 h 81"/>
                <a:gd name="T16" fmla="*/ 0 w 84"/>
                <a:gd name="T1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1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31" y="81"/>
                  </a:lnTo>
                  <a:lnTo>
                    <a:pt x="52" y="81"/>
                  </a:lnTo>
                  <a:lnTo>
                    <a:pt x="52" y="16"/>
                  </a:lnTo>
                  <a:lnTo>
                    <a:pt x="84" y="16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43E66E9C-614B-E927-F1D1-46B54881A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" y="1369"/>
              <a:ext cx="86" cy="81"/>
            </a:xfrm>
            <a:custGeom>
              <a:avLst/>
              <a:gdLst>
                <a:gd name="T0" fmla="*/ 19 w 86"/>
                <a:gd name="T1" fmla="*/ 28 h 81"/>
                <a:gd name="T2" fmla="*/ 67 w 86"/>
                <a:gd name="T3" fmla="*/ 81 h 81"/>
                <a:gd name="T4" fmla="*/ 86 w 86"/>
                <a:gd name="T5" fmla="*/ 81 h 81"/>
                <a:gd name="T6" fmla="*/ 86 w 86"/>
                <a:gd name="T7" fmla="*/ 0 h 81"/>
                <a:gd name="T8" fmla="*/ 67 w 86"/>
                <a:gd name="T9" fmla="*/ 0 h 81"/>
                <a:gd name="T10" fmla="*/ 67 w 86"/>
                <a:gd name="T11" fmla="*/ 53 h 81"/>
                <a:gd name="T12" fmla="*/ 19 w 86"/>
                <a:gd name="T13" fmla="*/ 0 h 81"/>
                <a:gd name="T14" fmla="*/ 0 w 86"/>
                <a:gd name="T15" fmla="*/ 0 h 81"/>
                <a:gd name="T16" fmla="*/ 0 w 86"/>
                <a:gd name="T17" fmla="*/ 81 h 81"/>
                <a:gd name="T18" fmla="*/ 19 w 86"/>
                <a:gd name="T19" fmla="*/ 81 h 81"/>
                <a:gd name="T20" fmla="*/ 19 w 86"/>
                <a:gd name="T21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81">
                  <a:moveTo>
                    <a:pt x="19" y="28"/>
                  </a:moveTo>
                  <a:lnTo>
                    <a:pt x="67" y="81"/>
                  </a:lnTo>
                  <a:lnTo>
                    <a:pt x="86" y="81"/>
                  </a:lnTo>
                  <a:lnTo>
                    <a:pt x="86" y="0"/>
                  </a:lnTo>
                  <a:lnTo>
                    <a:pt x="67" y="0"/>
                  </a:lnTo>
                  <a:lnTo>
                    <a:pt x="67" y="53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19" y="81"/>
                  </a:lnTo>
                  <a:lnTo>
                    <a:pt x="19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5AE1F341-E90C-B91B-72B4-7ACA57711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" y="1484"/>
              <a:ext cx="83" cy="81"/>
            </a:xfrm>
            <a:custGeom>
              <a:avLst/>
              <a:gdLst>
                <a:gd name="T0" fmla="*/ 0 w 83"/>
                <a:gd name="T1" fmla="*/ 17 h 81"/>
                <a:gd name="T2" fmla="*/ 31 w 83"/>
                <a:gd name="T3" fmla="*/ 17 h 81"/>
                <a:gd name="T4" fmla="*/ 31 w 83"/>
                <a:gd name="T5" fmla="*/ 81 h 81"/>
                <a:gd name="T6" fmla="*/ 52 w 83"/>
                <a:gd name="T7" fmla="*/ 81 h 81"/>
                <a:gd name="T8" fmla="*/ 52 w 83"/>
                <a:gd name="T9" fmla="*/ 17 h 81"/>
                <a:gd name="T10" fmla="*/ 83 w 83"/>
                <a:gd name="T11" fmla="*/ 17 h 81"/>
                <a:gd name="T12" fmla="*/ 83 w 83"/>
                <a:gd name="T13" fmla="*/ 0 h 81"/>
                <a:gd name="T14" fmla="*/ 0 w 83"/>
                <a:gd name="T15" fmla="*/ 0 h 81"/>
                <a:gd name="T16" fmla="*/ 0 w 83"/>
                <a:gd name="T17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81">
                  <a:moveTo>
                    <a:pt x="0" y="17"/>
                  </a:moveTo>
                  <a:lnTo>
                    <a:pt x="31" y="17"/>
                  </a:lnTo>
                  <a:lnTo>
                    <a:pt x="31" y="81"/>
                  </a:lnTo>
                  <a:lnTo>
                    <a:pt x="52" y="81"/>
                  </a:lnTo>
                  <a:lnTo>
                    <a:pt x="52" y="17"/>
                  </a:lnTo>
                  <a:lnTo>
                    <a:pt x="83" y="17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84014A79-3920-177B-DA29-6D38736D2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5" y="1484"/>
              <a:ext cx="83" cy="82"/>
            </a:xfrm>
            <a:custGeom>
              <a:avLst/>
              <a:gdLst>
                <a:gd name="T0" fmla="*/ 122 w 163"/>
                <a:gd name="T1" fmla="*/ 93 h 160"/>
                <a:gd name="T2" fmla="*/ 82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2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2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2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6E1E1154-3000-E4AC-F884-D5326FD79D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6" y="1484"/>
              <a:ext cx="84" cy="81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0 h 158"/>
                <a:gd name="T20" fmla="*/ 160 w 165"/>
                <a:gd name="T21" fmla="*/ 54 h 158"/>
                <a:gd name="T22" fmla="*/ 93 w 165"/>
                <a:gd name="T23" fmla="*/ 75 h 158"/>
                <a:gd name="T24" fmla="*/ 42 w 165"/>
                <a:gd name="T25" fmla="*/ 75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0"/>
                    <a:pt x="132" y="100"/>
                    <a:pt x="132" y="100"/>
                  </a:cubicBezTo>
                  <a:cubicBezTo>
                    <a:pt x="150" y="91"/>
                    <a:pt x="160" y="74"/>
                    <a:pt x="160" y="54"/>
                  </a:cubicBezTo>
                  <a:close/>
                  <a:moveTo>
                    <a:pt x="93" y="75"/>
                  </a:moveTo>
                  <a:cubicBezTo>
                    <a:pt x="42" y="75"/>
                    <a:pt x="42" y="75"/>
                    <a:pt x="42" y="7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1"/>
                    <a:pt x="118" y="54"/>
                  </a:cubicBezTo>
                  <a:cubicBezTo>
                    <a:pt x="118" y="66"/>
                    <a:pt x="109" y="75"/>
                    <a:pt x="9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CC2ED085-53B0-C125-8F2F-17698E1DF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" y="1484"/>
              <a:ext cx="86" cy="81"/>
            </a:xfrm>
            <a:custGeom>
              <a:avLst/>
              <a:gdLst>
                <a:gd name="T0" fmla="*/ 59 w 86"/>
                <a:gd name="T1" fmla="*/ 1 h 81"/>
                <a:gd name="T2" fmla="*/ 30 w 86"/>
                <a:gd name="T3" fmla="*/ 33 h 81"/>
                <a:gd name="T4" fmla="*/ 21 w 86"/>
                <a:gd name="T5" fmla="*/ 33 h 81"/>
                <a:gd name="T6" fmla="*/ 21 w 86"/>
                <a:gd name="T7" fmla="*/ 0 h 81"/>
                <a:gd name="T8" fmla="*/ 0 w 86"/>
                <a:gd name="T9" fmla="*/ 0 h 81"/>
                <a:gd name="T10" fmla="*/ 0 w 86"/>
                <a:gd name="T11" fmla="*/ 81 h 81"/>
                <a:gd name="T12" fmla="*/ 21 w 86"/>
                <a:gd name="T13" fmla="*/ 81 h 81"/>
                <a:gd name="T14" fmla="*/ 21 w 86"/>
                <a:gd name="T15" fmla="*/ 50 h 81"/>
                <a:gd name="T16" fmla="*/ 30 w 86"/>
                <a:gd name="T17" fmla="*/ 50 h 81"/>
                <a:gd name="T18" fmla="*/ 59 w 86"/>
                <a:gd name="T19" fmla="*/ 81 h 81"/>
                <a:gd name="T20" fmla="*/ 86 w 86"/>
                <a:gd name="T21" fmla="*/ 81 h 81"/>
                <a:gd name="T22" fmla="*/ 49 w 86"/>
                <a:gd name="T23" fmla="*/ 41 h 81"/>
                <a:gd name="T24" fmla="*/ 86 w 86"/>
                <a:gd name="T25" fmla="*/ 1 h 81"/>
                <a:gd name="T26" fmla="*/ 59 w 86"/>
                <a:gd name="T27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81">
                  <a:moveTo>
                    <a:pt x="59" y="1"/>
                  </a:moveTo>
                  <a:lnTo>
                    <a:pt x="30" y="33"/>
                  </a:lnTo>
                  <a:lnTo>
                    <a:pt x="21" y="33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21" y="81"/>
                  </a:lnTo>
                  <a:lnTo>
                    <a:pt x="21" y="50"/>
                  </a:lnTo>
                  <a:lnTo>
                    <a:pt x="30" y="50"/>
                  </a:lnTo>
                  <a:lnTo>
                    <a:pt x="59" y="81"/>
                  </a:lnTo>
                  <a:lnTo>
                    <a:pt x="86" y="81"/>
                  </a:lnTo>
                  <a:lnTo>
                    <a:pt x="49" y="41"/>
                  </a:lnTo>
                  <a:lnTo>
                    <a:pt x="86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EE6CF358-CBC7-6A7B-2AD5-FA27B2B13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1483"/>
              <a:ext cx="81" cy="8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7 w 158"/>
                <a:gd name="T13" fmla="*/ 0 h 162"/>
                <a:gd name="T14" fmla="*/ 0 w 158"/>
                <a:gd name="T15" fmla="*/ 50 h 162"/>
                <a:gd name="T16" fmla="*/ 16 w 158"/>
                <a:gd name="T17" fmla="*/ 79 h 162"/>
                <a:gd name="T18" fmla="*/ 78 w 158"/>
                <a:gd name="T19" fmla="*/ 95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1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1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7" y="0"/>
                  </a:cubicBezTo>
                  <a:cubicBezTo>
                    <a:pt x="26" y="0"/>
                    <a:pt x="0" y="24"/>
                    <a:pt x="0" y="50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5"/>
                  </a:cubicBezTo>
                  <a:cubicBezTo>
                    <a:pt x="106" y="99"/>
                    <a:pt x="118" y="102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1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AE29CC6E-6B50-25D4-FE7C-7C4AB3217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6" y="1483"/>
              <a:ext cx="89" cy="8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3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8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3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8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8"/>
                    <a:pt x="75" y="34"/>
                    <a:pt x="89" y="34"/>
                  </a:cubicBezTo>
                  <a:cubicBezTo>
                    <a:pt x="101" y="34"/>
                    <a:pt x="111" y="38"/>
                    <a:pt x="119" y="43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0"/>
                    <a:pt x="147" y="18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3"/>
                  </a:cubicBezTo>
                  <a:cubicBezTo>
                    <a:pt x="163" y="131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8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3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D5214A80-FDEA-86A0-E8DB-AE367FADA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" y="1264"/>
              <a:ext cx="248" cy="408"/>
            </a:xfrm>
            <a:custGeom>
              <a:avLst/>
              <a:gdLst>
                <a:gd name="T0" fmla="*/ 108 w 248"/>
                <a:gd name="T1" fmla="*/ 0 h 408"/>
                <a:gd name="T2" fmla="*/ 0 w 248"/>
                <a:gd name="T3" fmla="*/ 204 h 408"/>
                <a:gd name="T4" fmla="*/ 69 w 248"/>
                <a:gd name="T5" fmla="*/ 335 h 408"/>
                <a:gd name="T6" fmla="*/ 85 w 248"/>
                <a:gd name="T7" fmla="*/ 306 h 408"/>
                <a:gd name="T8" fmla="*/ 30 w 248"/>
                <a:gd name="T9" fmla="*/ 204 h 408"/>
                <a:gd name="T10" fmla="*/ 124 w 248"/>
                <a:gd name="T11" fmla="*/ 30 h 408"/>
                <a:gd name="T12" fmla="*/ 217 w 248"/>
                <a:gd name="T13" fmla="*/ 204 h 408"/>
                <a:gd name="T14" fmla="*/ 108 w 248"/>
                <a:gd name="T15" fmla="*/ 408 h 408"/>
                <a:gd name="T16" fmla="*/ 139 w 248"/>
                <a:gd name="T17" fmla="*/ 408 h 408"/>
                <a:gd name="T18" fmla="*/ 248 w 248"/>
                <a:gd name="T19" fmla="*/ 204 h 408"/>
                <a:gd name="T20" fmla="*/ 139 w 248"/>
                <a:gd name="T21" fmla="*/ 0 h 408"/>
                <a:gd name="T22" fmla="*/ 108 w 248"/>
                <a:gd name="T2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8" h="408">
                  <a:moveTo>
                    <a:pt x="108" y="0"/>
                  </a:moveTo>
                  <a:lnTo>
                    <a:pt x="0" y="204"/>
                  </a:lnTo>
                  <a:lnTo>
                    <a:pt x="69" y="335"/>
                  </a:lnTo>
                  <a:lnTo>
                    <a:pt x="85" y="306"/>
                  </a:lnTo>
                  <a:lnTo>
                    <a:pt x="30" y="204"/>
                  </a:lnTo>
                  <a:lnTo>
                    <a:pt x="124" y="30"/>
                  </a:lnTo>
                  <a:lnTo>
                    <a:pt x="217" y="204"/>
                  </a:lnTo>
                  <a:lnTo>
                    <a:pt x="108" y="408"/>
                  </a:lnTo>
                  <a:lnTo>
                    <a:pt x="139" y="408"/>
                  </a:lnTo>
                  <a:lnTo>
                    <a:pt x="248" y="204"/>
                  </a:lnTo>
                  <a:lnTo>
                    <a:pt x="139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D5271C37-D7C0-22D2-56BE-676C35C135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2" y="1264"/>
              <a:ext cx="249" cy="408"/>
            </a:xfrm>
            <a:custGeom>
              <a:avLst/>
              <a:gdLst>
                <a:gd name="T0" fmla="*/ 179 w 249"/>
                <a:gd name="T1" fmla="*/ 73 h 408"/>
                <a:gd name="T2" fmla="*/ 164 w 249"/>
                <a:gd name="T3" fmla="*/ 102 h 408"/>
                <a:gd name="T4" fmla="*/ 218 w 249"/>
                <a:gd name="T5" fmla="*/ 204 h 408"/>
                <a:gd name="T6" fmla="*/ 125 w 249"/>
                <a:gd name="T7" fmla="*/ 379 h 408"/>
                <a:gd name="T8" fmla="*/ 32 w 249"/>
                <a:gd name="T9" fmla="*/ 204 h 408"/>
                <a:gd name="T10" fmla="*/ 141 w 249"/>
                <a:gd name="T11" fmla="*/ 0 h 408"/>
                <a:gd name="T12" fmla="*/ 109 w 249"/>
                <a:gd name="T13" fmla="*/ 0 h 408"/>
                <a:gd name="T14" fmla="*/ 0 w 249"/>
                <a:gd name="T15" fmla="*/ 204 h 408"/>
                <a:gd name="T16" fmla="*/ 109 w 249"/>
                <a:gd name="T17" fmla="*/ 408 h 408"/>
                <a:gd name="T18" fmla="*/ 141 w 249"/>
                <a:gd name="T19" fmla="*/ 408 h 408"/>
                <a:gd name="T20" fmla="*/ 249 w 249"/>
                <a:gd name="T21" fmla="*/ 204 h 408"/>
                <a:gd name="T22" fmla="*/ 179 w 249"/>
                <a:gd name="T23" fmla="*/ 7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9" h="408">
                  <a:moveTo>
                    <a:pt x="179" y="73"/>
                  </a:moveTo>
                  <a:lnTo>
                    <a:pt x="164" y="102"/>
                  </a:lnTo>
                  <a:lnTo>
                    <a:pt x="218" y="204"/>
                  </a:lnTo>
                  <a:lnTo>
                    <a:pt x="125" y="379"/>
                  </a:lnTo>
                  <a:lnTo>
                    <a:pt x="32" y="204"/>
                  </a:lnTo>
                  <a:lnTo>
                    <a:pt x="141" y="0"/>
                  </a:lnTo>
                  <a:lnTo>
                    <a:pt x="109" y="0"/>
                  </a:lnTo>
                  <a:lnTo>
                    <a:pt x="0" y="204"/>
                  </a:lnTo>
                  <a:lnTo>
                    <a:pt x="109" y="408"/>
                  </a:lnTo>
                  <a:lnTo>
                    <a:pt x="141" y="408"/>
                  </a:lnTo>
                  <a:lnTo>
                    <a:pt x="249" y="204"/>
                  </a:lnTo>
                  <a:lnTo>
                    <a:pt x="179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715657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3125158"/>
            <a:ext cx="107722" cy="1800000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3" name="Espace réservé du texte 7">
            <a:extLst>
              <a:ext uri="{FF2B5EF4-FFF2-40B4-BE49-F238E27FC236}">
                <a16:creationId xmlns:a16="http://schemas.microsoft.com/office/drawing/2014/main" id="{467C115C-8903-A84A-6CEC-8D83E88809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5650" y="1203325"/>
            <a:ext cx="7632700" cy="892552"/>
          </a:xfrm>
        </p:spPr>
        <p:txBody>
          <a:bodyPr/>
          <a:lstStyle>
            <a:lvl1pPr marL="0" indent="0">
              <a:buClr>
                <a:schemeClr val="tx2"/>
              </a:buClr>
              <a:buFont typeface="Wingdings" panose="05000000000000000000" pitchFamily="2" charset="2"/>
              <a:buNone/>
              <a:defRPr sz="1400" cap="none" baseline="0">
                <a:solidFill>
                  <a:schemeClr val="tx1"/>
                </a:solidFill>
              </a:defRPr>
            </a:lvl1pPr>
            <a:lvl2pPr marL="144000" indent="0">
              <a:buFont typeface="Wingdings" panose="05000000000000000000" pitchFamily="2" charset="2"/>
              <a:buNone/>
              <a:defRPr sz="1200" b="1">
                <a:solidFill>
                  <a:schemeClr val="accent4"/>
                </a:solidFill>
              </a:defRPr>
            </a:lvl2pPr>
            <a:lvl3pPr marL="288000" indent="0">
              <a:buFont typeface="Wingdings" panose="05000000000000000000" pitchFamily="2" charset="2"/>
              <a:buNone/>
              <a:defRPr sz="1200"/>
            </a:lvl3pPr>
            <a:lvl4pPr marL="396000" indent="0">
              <a:buFont typeface="Wingdings" panose="05000000000000000000" pitchFamily="2" charset="2"/>
              <a:buNone/>
              <a:defRPr sz="1000" b="1">
                <a:solidFill>
                  <a:schemeClr val="accent5"/>
                </a:solidFill>
              </a:defRPr>
            </a:lvl4pPr>
            <a:lvl5pPr marL="504000" indent="0">
              <a:spcBef>
                <a:spcPts val="0"/>
              </a:spcBef>
              <a:buFont typeface="Wingdings" panose="05000000000000000000" pitchFamily="2" charset="2"/>
              <a:buNone/>
              <a:defRPr i="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add text / level 1</a:t>
            </a:r>
          </a:p>
          <a:p>
            <a:pPr lvl="1"/>
            <a:r>
              <a:rPr lang="en-US" dirty="0"/>
              <a:t>Click to add text / level 2</a:t>
            </a:r>
          </a:p>
          <a:p>
            <a:pPr lvl="2"/>
            <a:r>
              <a:rPr lang="en-US" dirty="0"/>
              <a:t>Click to add text / level 3</a:t>
            </a:r>
          </a:p>
          <a:p>
            <a:pPr lvl="3"/>
            <a:r>
              <a:rPr lang="en-US" dirty="0"/>
              <a:t>Click to add text / level 4</a:t>
            </a:r>
          </a:p>
          <a:p>
            <a:pPr lvl="4"/>
            <a:r>
              <a:rPr lang="en-US" dirty="0"/>
              <a:t>Click to add text / level 5</a:t>
            </a:r>
          </a:p>
        </p:txBody>
      </p:sp>
    </p:spTree>
    <p:extLst>
      <p:ext uri="{BB962C8B-B14F-4D97-AF65-F5344CB8AC3E}">
        <p14:creationId xmlns:p14="http://schemas.microsoft.com/office/powerpoint/2010/main" val="304172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ext - 2 column - pu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CC2C4A-250B-83B1-7193-85051EE276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5650" y="1203325"/>
            <a:ext cx="3672000" cy="104644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  <a:p>
            <a:pPr lvl="4"/>
            <a:r>
              <a:rPr lang="en-GB" noProof="0" dirty="0"/>
              <a:t>Level 5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FD5F62A4-25B3-8D27-0A7E-3DB275E68AD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16350" y="3287732"/>
            <a:ext cx="3672000" cy="253916"/>
          </a:xfrm>
        </p:spPr>
        <p:txBody>
          <a:bodyPr/>
          <a:lstStyle>
            <a:lvl1pPr>
              <a:buFontTx/>
              <a:buNone/>
              <a:defRPr sz="1650" b="0" cap="none" baseline="0">
                <a:solidFill>
                  <a:schemeClr val="tx2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647DA421-5379-E794-F57B-91D29182F97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16350" y="1214039"/>
            <a:ext cx="3672000" cy="104644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  <a:p>
            <a:pPr lvl="4"/>
            <a:r>
              <a:rPr lang="en-GB" noProof="0" dirty="0"/>
              <a:t>Level 5</a:t>
            </a:r>
          </a:p>
        </p:txBody>
      </p:sp>
    </p:spTree>
    <p:extLst>
      <p:ext uri="{BB962C8B-B14F-4D97-AF65-F5344CB8AC3E}">
        <p14:creationId xmlns:p14="http://schemas.microsoft.com/office/powerpoint/2010/main" val="124585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ext -  vertical picture - pu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55649" y="471541"/>
            <a:ext cx="3780000" cy="338554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CC2C4A-250B-83B1-7193-85051EE276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5649" y="1203325"/>
            <a:ext cx="3780000" cy="104644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  <a:p>
            <a:pPr lvl="4"/>
            <a:r>
              <a:rPr lang="en-GB" noProof="0" dirty="0"/>
              <a:t>Level 5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7" name="Espace réservé pour une image  12">
            <a:extLst>
              <a:ext uri="{FF2B5EF4-FFF2-40B4-BE49-F238E27FC236}">
                <a16:creationId xmlns:a16="http://schemas.microsoft.com/office/drawing/2014/main" id="{DB1545A1-B7BF-4089-51B4-0305F3892BC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788424" y="262441"/>
            <a:ext cx="3600000" cy="4680000"/>
          </a:xfrm>
          <a:prstGeom prst="rect">
            <a:avLst/>
          </a:prstGeom>
          <a:pattFill prst="openDmnd">
            <a:fgClr>
              <a:schemeClr val="accent6"/>
            </a:fgClr>
            <a:bgClr>
              <a:schemeClr val="bg1"/>
            </a:bgClr>
          </a:pattFill>
        </p:spPr>
        <p:txBody>
          <a:bodyPr wrap="square" lIns="0" rIns="0" bIns="900000" anchor="ctr">
            <a:noAutofit/>
          </a:bodyPr>
          <a:lstStyle>
            <a:lvl1pPr algn="ctr">
              <a:defRPr sz="1000" b="0" cap="none" baseline="0">
                <a:solidFill>
                  <a:schemeClr val="tx1"/>
                </a:solidFill>
                <a:sym typeface="Symbol" panose="05050102010706020507" pitchFamily="18" charset="2"/>
              </a:defRPr>
            </a:lvl1pPr>
          </a:lstStyle>
          <a:p>
            <a:r>
              <a:rPr lang="en-US" dirty="0"/>
              <a:t>Click here to insert an image</a:t>
            </a:r>
            <a:br>
              <a:rPr lang="fr-FR" dirty="0"/>
            </a:br>
            <a:r>
              <a:rPr lang="fr-FR" dirty="0"/>
              <a:t>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FD218D18-E847-D09E-4C0A-B9B0B0D6E0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1257" y="3263411"/>
            <a:ext cx="2304182" cy="253916"/>
          </a:xfrm>
        </p:spPr>
        <p:txBody>
          <a:bodyPr/>
          <a:lstStyle>
            <a:lvl1pPr>
              <a:buFontTx/>
              <a:buNone/>
              <a:defRPr sz="1650" b="0" cap="none" baseline="0">
                <a:solidFill>
                  <a:schemeClr val="accent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text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7644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ext - grap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55648" y="471541"/>
            <a:ext cx="2520000" cy="338554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CC2C4A-250B-83B1-7193-85051EE276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5648" y="1203325"/>
            <a:ext cx="2520000" cy="129266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  <a:p>
            <a:pPr lvl="4"/>
            <a:r>
              <a:rPr lang="en-GB" noProof="0" dirty="0"/>
              <a:t>Level 5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3B413C7F-7D5B-BA08-FEF6-5353574A9DFC}"/>
              </a:ext>
            </a:extLst>
          </p:cNvPr>
          <p:cNvCxnSpPr>
            <a:cxnSpLocks/>
          </p:cNvCxnSpPr>
          <p:nvPr/>
        </p:nvCxnSpPr>
        <p:spPr>
          <a:xfrm>
            <a:off x="3428837" y="247697"/>
            <a:ext cx="0" cy="464400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graphique 12">
            <a:extLst>
              <a:ext uri="{FF2B5EF4-FFF2-40B4-BE49-F238E27FC236}">
                <a16:creationId xmlns:a16="http://schemas.microsoft.com/office/drawing/2014/main" id="{004FB2EC-4932-466A-7C20-4E0BB864CD79}"/>
              </a:ext>
            </a:extLst>
          </p:cNvPr>
          <p:cNvSpPr>
            <a:spLocks noGrp="1"/>
          </p:cNvSpPr>
          <p:nvPr>
            <p:ph type="chart" sz="quarter" idx="16" hasCustomPrompt="1"/>
          </p:nvPr>
        </p:nvSpPr>
        <p:spPr>
          <a:xfrm>
            <a:off x="3600424" y="1203325"/>
            <a:ext cx="4788000" cy="3421063"/>
          </a:xfrm>
        </p:spPr>
        <p:txBody>
          <a:bodyPr bIns="900000" anchor="ctr">
            <a:noAutofit/>
          </a:bodyPr>
          <a:lstStyle>
            <a:lvl1pPr algn="ctr">
              <a:defRPr sz="1000" b="0" cap="none" baseline="0">
                <a:solidFill>
                  <a:schemeClr val="tx1"/>
                </a:solidFill>
                <a:sym typeface="Symbol" panose="05050102010706020507" pitchFamily="18" charset="2"/>
              </a:defRPr>
            </a:lvl1pPr>
          </a:lstStyle>
          <a:p>
            <a:r>
              <a:rPr lang="en-US" dirty="0"/>
              <a:t>Click here to create a graph</a:t>
            </a:r>
            <a:br>
              <a:rPr lang="fr-FR" dirty="0"/>
            </a:br>
            <a:r>
              <a:rPr lang="fr-FR" dirty="0"/>
              <a:t></a:t>
            </a:r>
          </a:p>
        </p:txBody>
      </p:sp>
    </p:spTree>
    <p:extLst>
      <p:ext uri="{BB962C8B-B14F-4D97-AF65-F5344CB8AC3E}">
        <p14:creationId xmlns:p14="http://schemas.microsoft.com/office/powerpoint/2010/main" val="20049524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ext - vertical picture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651724" y="471541"/>
            <a:ext cx="2736280" cy="338554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CC2C4A-250B-83B1-7193-85051EE276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51724" y="1203325"/>
            <a:ext cx="2736280" cy="129266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  <a:p>
            <a:pPr lvl="4"/>
            <a:r>
              <a:rPr lang="en-GB" noProof="0" dirty="0"/>
              <a:t>Level 5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C349927-DD59-C1DE-1FA6-71EA06C22ED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5496306" cy="5143500"/>
          </a:xfrm>
          <a:custGeom>
            <a:avLst/>
            <a:gdLst>
              <a:gd name="connsiteX0" fmla="*/ 0 w 5496306"/>
              <a:gd name="connsiteY0" fmla="*/ 0 h 5143500"/>
              <a:gd name="connsiteX1" fmla="*/ 1 w 5496306"/>
              <a:gd name="connsiteY1" fmla="*/ 0 h 5143500"/>
              <a:gd name="connsiteX2" fmla="*/ 5328085 w 5496306"/>
              <a:gd name="connsiteY2" fmla="*/ 0 h 5143500"/>
              <a:gd name="connsiteX3" fmla="*/ 5336921 w 5496306"/>
              <a:gd name="connsiteY3" fmla="*/ 0 h 5143500"/>
              <a:gd name="connsiteX4" fmla="*/ 5337429 w 5496306"/>
              <a:gd name="connsiteY4" fmla="*/ 516382 h 5143500"/>
              <a:gd name="connsiteX5" fmla="*/ 5496306 w 5496306"/>
              <a:gd name="connsiteY5" fmla="*/ 813054 h 5143500"/>
              <a:gd name="connsiteX6" fmla="*/ 5337429 w 5496306"/>
              <a:gd name="connsiteY6" fmla="*/ 1109726 h 5143500"/>
              <a:gd name="connsiteX7" fmla="*/ 5335143 w 5496306"/>
              <a:gd name="connsiteY7" fmla="*/ 1109726 h 5143500"/>
              <a:gd name="connsiteX8" fmla="*/ 5335143 w 5496306"/>
              <a:gd name="connsiteY8" fmla="*/ 5143500 h 5143500"/>
              <a:gd name="connsiteX9" fmla="*/ 5328085 w 5496306"/>
              <a:gd name="connsiteY9" fmla="*/ 5143500 h 5143500"/>
              <a:gd name="connsiteX10" fmla="*/ 1 w 5496306"/>
              <a:gd name="connsiteY10" fmla="*/ 5143500 h 5143500"/>
              <a:gd name="connsiteX11" fmla="*/ 0 w 5496306"/>
              <a:gd name="connsiteY11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96306" h="5143500">
                <a:moveTo>
                  <a:pt x="0" y="0"/>
                </a:moveTo>
                <a:lnTo>
                  <a:pt x="1" y="0"/>
                </a:lnTo>
                <a:lnTo>
                  <a:pt x="5328085" y="0"/>
                </a:lnTo>
                <a:lnTo>
                  <a:pt x="5336921" y="0"/>
                </a:lnTo>
                <a:lnTo>
                  <a:pt x="5337429" y="516382"/>
                </a:lnTo>
                <a:lnTo>
                  <a:pt x="5496306" y="813054"/>
                </a:lnTo>
                <a:lnTo>
                  <a:pt x="5337429" y="1109726"/>
                </a:lnTo>
                <a:lnTo>
                  <a:pt x="5335143" y="1109726"/>
                </a:lnTo>
                <a:lnTo>
                  <a:pt x="5335143" y="5143500"/>
                </a:lnTo>
                <a:lnTo>
                  <a:pt x="5328085" y="5143500"/>
                </a:lnTo>
                <a:lnTo>
                  <a:pt x="1" y="5143500"/>
                </a:lnTo>
                <a:lnTo>
                  <a:pt x="0" y="5143500"/>
                </a:lnTo>
                <a:close/>
              </a:path>
            </a:pathLst>
          </a:custGeom>
          <a:pattFill prst="openDmnd">
            <a:fgClr>
              <a:schemeClr val="accent6"/>
            </a:fgClr>
            <a:bgClr>
              <a:schemeClr val="bg1"/>
            </a:bgClr>
          </a:pattFill>
        </p:spPr>
        <p:txBody>
          <a:bodyPr wrap="square" lIns="0" rIns="0" bIns="900000" anchor="ctr">
            <a:noAutofit/>
          </a:bodyPr>
          <a:lstStyle>
            <a:lvl1pPr algn="ctr">
              <a:defRPr sz="1000" b="0" cap="none" baseline="0">
                <a:solidFill>
                  <a:schemeClr val="tx1"/>
                </a:solidFill>
                <a:sym typeface="Symbol" panose="05050102010706020507" pitchFamily="18" charset="2"/>
              </a:defRPr>
            </a:lvl1pPr>
          </a:lstStyle>
          <a:p>
            <a:r>
              <a:rPr lang="en-US" dirty="0"/>
              <a:t>Click here to insert an image</a:t>
            </a:r>
            <a:br>
              <a:rPr lang="fr-FR" dirty="0"/>
            </a:br>
            <a:r>
              <a:rPr lang="fr-FR" dirty="0"/>
              <a:t></a:t>
            </a:r>
          </a:p>
        </p:txBody>
      </p:sp>
    </p:spTree>
    <p:extLst>
      <p:ext uri="{BB962C8B-B14F-4D97-AF65-F5344CB8AC3E}">
        <p14:creationId xmlns:p14="http://schemas.microsoft.com/office/powerpoint/2010/main" val="2425110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ext - left picture - 2 column - pu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383868" y="471541"/>
            <a:ext cx="5004482" cy="338554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CC2C4A-250B-83B1-7193-85051EE276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83868" y="1203325"/>
            <a:ext cx="2376264" cy="1292662"/>
          </a:xfrm>
        </p:spPr>
        <p:txBody>
          <a:bodyPr/>
          <a:lstStyle>
            <a:lvl2pPr>
              <a:defRPr>
                <a:solidFill>
                  <a:schemeClr val="tx1"/>
                </a:solidFill>
              </a:defRPr>
            </a:lvl2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  <a:p>
            <a:pPr lvl="4"/>
            <a:r>
              <a:rPr lang="en-GB" noProof="0" dirty="0"/>
              <a:t>Level 5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8BBE732C-74FC-425E-49C8-E1B2475A403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10800" y="1214039"/>
            <a:ext cx="2376264" cy="1292662"/>
          </a:xfrm>
        </p:spPr>
        <p:txBody>
          <a:bodyPr/>
          <a:lstStyle>
            <a:lvl2pPr>
              <a:defRPr>
                <a:solidFill>
                  <a:schemeClr val="tx1"/>
                </a:solidFill>
              </a:defRPr>
            </a:lvl2pPr>
            <a:lvl5pPr>
              <a:defRPr/>
            </a:lvl5pPr>
          </a:lstStyle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  <a:p>
            <a:pPr lvl="4"/>
            <a:r>
              <a:rPr lang="en-GB" noProof="0" dirty="0"/>
              <a:t>Level 5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F0417FB4-8515-D260-4112-5F061992C5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7040" y="3644284"/>
            <a:ext cx="2304182" cy="253916"/>
          </a:xfrm>
        </p:spPr>
        <p:txBody>
          <a:bodyPr/>
          <a:lstStyle>
            <a:lvl1pPr>
              <a:buFontTx/>
              <a:buNone/>
              <a:defRPr sz="1650" b="0" cap="none" baseline="0">
                <a:solidFill>
                  <a:schemeClr val="accent2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59E1C89-1576-C9B5-8144-B388A5C0344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-9832" y="-104"/>
            <a:ext cx="3255657" cy="5152207"/>
          </a:xfrm>
          <a:custGeom>
            <a:avLst/>
            <a:gdLst>
              <a:gd name="connsiteX0" fmla="*/ 3091368 w 3255657"/>
              <a:gd name="connsiteY0" fmla="*/ 0 h 5152207"/>
              <a:gd name="connsiteX1" fmla="*/ 3091368 w 3255657"/>
              <a:gd name="connsiteY1" fmla="*/ 104 h 5152207"/>
              <a:gd name="connsiteX2" fmla="*/ 3096006 w 3255657"/>
              <a:gd name="connsiteY2" fmla="*/ 104 h 5152207"/>
              <a:gd name="connsiteX3" fmla="*/ 3096515 w 3255657"/>
              <a:gd name="connsiteY3" fmla="*/ 517350 h 5152207"/>
              <a:gd name="connsiteX4" fmla="*/ 3249277 w 3255657"/>
              <a:gd name="connsiteY4" fmla="*/ 802605 h 5152207"/>
              <a:gd name="connsiteX5" fmla="*/ 3249684 w 3255657"/>
              <a:gd name="connsiteY5" fmla="*/ 803189 h 5152207"/>
              <a:gd name="connsiteX6" fmla="*/ 3249633 w 3255657"/>
              <a:gd name="connsiteY6" fmla="*/ 803269 h 5152207"/>
              <a:gd name="connsiteX7" fmla="*/ 3255657 w 3255657"/>
              <a:gd name="connsiteY7" fmla="*/ 814518 h 5152207"/>
              <a:gd name="connsiteX8" fmla="*/ 3096515 w 3255657"/>
              <a:gd name="connsiteY8" fmla="*/ 1111686 h 5152207"/>
              <a:gd name="connsiteX9" fmla="*/ 3094225 w 3255657"/>
              <a:gd name="connsiteY9" fmla="*/ 1111686 h 5152207"/>
              <a:gd name="connsiteX10" fmla="*/ 3094225 w 3255657"/>
              <a:gd name="connsiteY10" fmla="*/ 5152207 h 5152207"/>
              <a:gd name="connsiteX11" fmla="*/ 9832 w 3255657"/>
              <a:gd name="connsiteY11" fmla="*/ 5152207 h 5152207"/>
              <a:gd name="connsiteX12" fmla="*/ 9832 w 3255657"/>
              <a:gd name="connsiteY12" fmla="*/ 5152180 h 5152207"/>
              <a:gd name="connsiteX13" fmla="*/ 0 w 3255657"/>
              <a:gd name="connsiteY13" fmla="*/ 5152207 h 5152207"/>
              <a:gd name="connsiteX14" fmla="*/ 0 w 3255657"/>
              <a:gd name="connsiteY14" fmla="*/ 104 h 515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55657" h="5152207">
                <a:moveTo>
                  <a:pt x="3091368" y="0"/>
                </a:moveTo>
                <a:lnTo>
                  <a:pt x="3091368" y="104"/>
                </a:lnTo>
                <a:lnTo>
                  <a:pt x="3096006" y="104"/>
                </a:lnTo>
                <a:lnTo>
                  <a:pt x="3096515" y="517350"/>
                </a:lnTo>
                <a:lnTo>
                  <a:pt x="3249277" y="802605"/>
                </a:lnTo>
                <a:lnTo>
                  <a:pt x="3249684" y="803189"/>
                </a:lnTo>
                <a:lnTo>
                  <a:pt x="3249633" y="803269"/>
                </a:lnTo>
                <a:lnTo>
                  <a:pt x="3255657" y="814518"/>
                </a:lnTo>
                <a:lnTo>
                  <a:pt x="3096515" y="1111686"/>
                </a:lnTo>
                <a:lnTo>
                  <a:pt x="3094225" y="1111686"/>
                </a:lnTo>
                <a:lnTo>
                  <a:pt x="3094225" y="5152207"/>
                </a:lnTo>
                <a:lnTo>
                  <a:pt x="9832" y="5152207"/>
                </a:lnTo>
                <a:lnTo>
                  <a:pt x="9832" y="5152180"/>
                </a:lnTo>
                <a:lnTo>
                  <a:pt x="0" y="5152207"/>
                </a:lnTo>
                <a:lnTo>
                  <a:pt x="0" y="104"/>
                </a:lnTo>
                <a:close/>
              </a:path>
            </a:pathLst>
          </a:custGeom>
          <a:pattFill prst="openDmnd">
            <a:fgClr>
              <a:schemeClr val="accent6"/>
            </a:fgClr>
            <a:bgClr>
              <a:schemeClr val="bg1"/>
            </a:bgClr>
          </a:pattFill>
        </p:spPr>
        <p:txBody>
          <a:bodyPr wrap="square" lIns="0" rIns="0" bIns="900000" anchor="ctr">
            <a:noAutofit/>
          </a:bodyPr>
          <a:lstStyle>
            <a:lvl1pPr algn="ctr">
              <a:defRPr sz="1000" b="0" cap="none" baseline="0">
                <a:solidFill>
                  <a:schemeClr val="tx1"/>
                </a:solidFill>
                <a:sym typeface="Symbol" panose="05050102010706020507" pitchFamily="18" charset="2"/>
              </a:defRPr>
            </a:lvl1pPr>
          </a:lstStyle>
          <a:p>
            <a:r>
              <a:rPr lang="en-US" dirty="0"/>
              <a:t>Click here to insert an image</a:t>
            </a:r>
            <a:br>
              <a:rPr lang="fr-FR" dirty="0"/>
            </a:br>
            <a:r>
              <a:rPr lang="fr-FR" dirty="0"/>
              <a:t></a:t>
            </a:r>
          </a:p>
        </p:txBody>
      </p:sp>
    </p:spTree>
    <p:extLst>
      <p:ext uri="{BB962C8B-B14F-4D97-AF65-F5344CB8AC3E}">
        <p14:creationId xmlns:p14="http://schemas.microsoft.com/office/powerpoint/2010/main" val="7573227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ext - right picture - 2 column - pu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55650" y="471541"/>
            <a:ext cx="5076996" cy="338554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CC2C4A-250B-83B1-7193-85051EE276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5650" y="1203325"/>
            <a:ext cx="2448778" cy="1292662"/>
          </a:xfrm>
        </p:spPr>
        <p:txBody>
          <a:bodyPr/>
          <a:lstStyle>
            <a:lvl2pPr>
              <a:defRPr>
                <a:solidFill>
                  <a:schemeClr val="tx1"/>
                </a:solidFill>
              </a:defRPr>
            </a:lvl2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  <a:p>
            <a:pPr lvl="4"/>
            <a:r>
              <a:rPr lang="en-GB" noProof="0" dirty="0"/>
              <a:t>Level 5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7" name="Espace réservé pour une image  12">
            <a:extLst>
              <a:ext uri="{FF2B5EF4-FFF2-40B4-BE49-F238E27FC236}">
                <a16:creationId xmlns:a16="http://schemas.microsoft.com/office/drawing/2014/main" id="{DB1545A1-B7BF-4089-51B4-0305F3892BC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84168" y="267494"/>
            <a:ext cx="2304182" cy="4680000"/>
          </a:xfrm>
          <a:prstGeom prst="rect">
            <a:avLst/>
          </a:prstGeom>
          <a:pattFill prst="openDmnd">
            <a:fgClr>
              <a:schemeClr val="accent6"/>
            </a:fgClr>
            <a:bgClr>
              <a:schemeClr val="bg1"/>
            </a:bgClr>
          </a:pattFill>
        </p:spPr>
        <p:txBody>
          <a:bodyPr wrap="square" lIns="0" rIns="0" bIns="900000" anchor="ctr">
            <a:noAutofit/>
          </a:bodyPr>
          <a:lstStyle>
            <a:lvl1pPr algn="ctr">
              <a:defRPr sz="1000" b="0" cap="none" baseline="0">
                <a:solidFill>
                  <a:schemeClr val="tx1"/>
                </a:solidFill>
                <a:sym typeface="Symbol" panose="05050102010706020507" pitchFamily="18" charset="2"/>
              </a:defRPr>
            </a:lvl1pPr>
          </a:lstStyle>
          <a:p>
            <a:r>
              <a:rPr lang="en-US" dirty="0"/>
              <a:t>Click here to insert an image</a:t>
            </a:r>
            <a:br>
              <a:rPr lang="fr-FR" dirty="0"/>
            </a:br>
            <a:r>
              <a:rPr lang="fr-FR" dirty="0"/>
              <a:t></a:t>
            </a:r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FD5F62A4-25B3-8D27-0A7E-3DB275E68AD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83868" y="3039802"/>
            <a:ext cx="2304182" cy="253916"/>
          </a:xfrm>
        </p:spPr>
        <p:txBody>
          <a:bodyPr/>
          <a:lstStyle>
            <a:lvl1pPr>
              <a:buFontTx/>
              <a:buNone/>
              <a:defRPr sz="1650" b="0" cap="none" baseline="0">
                <a:solidFill>
                  <a:schemeClr val="accent3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13" name="Espace réservé du texte 7">
            <a:extLst>
              <a:ext uri="{FF2B5EF4-FFF2-40B4-BE49-F238E27FC236}">
                <a16:creationId xmlns:a16="http://schemas.microsoft.com/office/drawing/2014/main" id="{F80CC962-C187-3DAC-5481-B42E77527DE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83868" y="1214039"/>
            <a:ext cx="2448778" cy="1292662"/>
          </a:xfrm>
        </p:spPr>
        <p:txBody>
          <a:bodyPr/>
          <a:lstStyle>
            <a:lvl2pPr>
              <a:defRPr>
                <a:solidFill>
                  <a:schemeClr val="tx1"/>
                </a:solidFill>
              </a:defRPr>
            </a:lvl2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  <a:p>
            <a:pPr lvl="4"/>
            <a:r>
              <a:rPr lang="en-GB" noProof="0" dirty="0"/>
              <a:t>Level 5</a:t>
            </a:r>
          </a:p>
        </p:txBody>
      </p:sp>
    </p:spTree>
    <p:extLst>
      <p:ext uri="{BB962C8B-B14F-4D97-AF65-F5344CB8AC3E}">
        <p14:creationId xmlns:p14="http://schemas.microsoft.com/office/powerpoint/2010/main" val="18712346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ext - horizontal picture - 2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55650" y="471541"/>
            <a:ext cx="7632000" cy="338554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CC2C4A-250B-83B1-7193-85051EE276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5650" y="1203325"/>
            <a:ext cx="3600000" cy="81560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12" name="Espace réservé pour une image  12">
            <a:extLst>
              <a:ext uri="{FF2B5EF4-FFF2-40B4-BE49-F238E27FC236}">
                <a16:creationId xmlns:a16="http://schemas.microsoft.com/office/drawing/2014/main" id="{A32D5ADE-A697-9F38-F468-4306734B173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67588" y="2463978"/>
            <a:ext cx="7632000" cy="2160000"/>
          </a:xfrm>
          <a:prstGeom prst="rect">
            <a:avLst/>
          </a:prstGeom>
          <a:pattFill prst="openDmnd">
            <a:fgClr>
              <a:schemeClr val="accent6"/>
            </a:fgClr>
            <a:bgClr>
              <a:schemeClr val="bg1"/>
            </a:bgClr>
          </a:pattFill>
        </p:spPr>
        <p:txBody>
          <a:bodyPr wrap="square" lIns="0" rIns="0" bIns="900000" anchor="ctr">
            <a:noAutofit/>
          </a:bodyPr>
          <a:lstStyle>
            <a:lvl1pPr algn="ctr">
              <a:defRPr sz="1000" b="0" cap="none" baseline="0">
                <a:solidFill>
                  <a:schemeClr val="tx1"/>
                </a:solidFill>
                <a:sym typeface="Symbol" panose="05050102010706020507" pitchFamily="18" charset="2"/>
              </a:defRPr>
            </a:lvl1pPr>
          </a:lstStyle>
          <a:p>
            <a:r>
              <a:rPr lang="en-US" dirty="0"/>
              <a:t>Click here to insert an image</a:t>
            </a:r>
            <a:br>
              <a:rPr lang="fr-FR" dirty="0"/>
            </a:br>
            <a:r>
              <a:rPr lang="fr-FR" dirty="0"/>
              <a:t></a:t>
            </a:r>
          </a:p>
        </p:txBody>
      </p:sp>
      <p:sp>
        <p:nvSpPr>
          <p:cNvPr id="13" name="Espace réservé du texte 7">
            <a:extLst>
              <a:ext uri="{FF2B5EF4-FFF2-40B4-BE49-F238E27FC236}">
                <a16:creationId xmlns:a16="http://schemas.microsoft.com/office/drawing/2014/main" id="{F80CC962-C187-3DAC-5481-B42E77527DE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87650" y="1192200"/>
            <a:ext cx="3600000" cy="81560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</p:txBody>
      </p:sp>
    </p:spTree>
    <p:extLst>
      <p:ext uri="{BB962C8B-B14F-4D97-AF65-F5344CB8AC3E}">
        <p14:creationId xmlns:p14="http://schemas.microsoft.com/office/powerpoint/2010/main" val="266951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line + full page picture">
    <p:bg bwMode="invGray"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01AF3740-3B3C-85F5-8C08-DDD4CF5EAD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56476" y="1175923"/>
            <a:ext cx="107722" cy="662608"/>
          </a:xfrm>
          <a:prstGeom prst="rect">
            <a:avLst/>
          </a:prstGeom>
        </p:spPr>
        <p:txBody>
          <a:bodyPr vert="vert270" wrap="non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fr-FR"/>
              <a:t>dd mmmm yyyy</a:t>
            </a:r>
            <a:endParaRPr lang="fr-FR" dirty="0"/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98E18BE-C094-3F65-9296-5AF9EC7C9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15131" y="2369644"/>
            <a:ext cx="257369" cy="274114"/>
          </a:xfrm>
          <a:prstGeom prst="rect">
            <a:avLst/>
          </a:prstGeom>
        </p:spPr>
        <p:txBody>
          <a:bodyPr vert="vert270" wrap="none" lIns="36000" tIns="0" rIns="36000" bIns="0" rtlCol="0" anchor="ctr">
            <a:spAutoFit/>
          </a:bodyPr>
          <a:lstStyle>
            <a:lvl1pPr marL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fld id="{E8C60506-5BE4-4453-AE4B-F0F5E69C63A6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A2E09347-1979-BEE5-08C9-22EBA839811F}"/>
              </a:ext>
            </a:extLst>
          </p:cNvPr>
          <p:cNvCxnSpPr>
            <a:cxnSpLocks/>
          </p:cNvCxnSpPr>
          <p:nvPr/>
        </p:nvCxnSpPr>
        <p:spPr>
          <a:xfrm>
            <a:off x="8757429" y="247697"/>
            <a:ext cx="0" cy="464400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texte 6">
            <a:extLst>
              <a:ext uri="{FF2B5EF4-FFF2-40B4-BE49-F238E27FC236}">
                <a16:creationId xmlns:a16="http://schemas.microsoft.com/office/drawing/2014/main" id="{248FF59C-880A-8E85-4B1B-DA7F8CEE76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bg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4" name="Espace réservé du pied de page 9">
            <a:extLst>
              <a:ext uri="{FF2B5EF4-FFF2-40B4-BE49-F238E27FC236}">
                <a16:creationId xmlns:a16="http://schemas.microsoft.com/office/drawing/2014/main" id="{0F828308-8818-B0C5-5AF2-F648E55B063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15" name="Freeform 2">
            <a:extLst>
              <a:ext uri="{FF2B5EF4-FFF2-40B4-BE49-F238E27FC236}">
                <a16:creationId xmlns:a16="http://schemas.microsoft.com/office/drawing/2014/main" id="{0709AA2E-23DE-BFD8-5B98-0EF048CD0582}"/>
              </a:ext>
            </a:extLst>
          </p:cNvPr>
          <p:cNvSpPr>
            <a:spLocks/>
          </p:cNvSpPr>
          <p:nvPr/>
        </p:nvSpPr>
        <p:spPr bwMode="auto">
          <a:xfrm>
            <a:off x="388077" y="247697"/>
            <a:ext cx="106362" cy="4644000"/>
          </a:xfrm>
          <a:custGeom>
            <a:avLst/>
            <a:gdLst>
              <a:gd name="T0" fmla="+- 0 603 603"/>
              <a:gd name="T1" fmla="*/ T0 w 166"/>
              <a:gd name="T2" fmla="+- 0 7693 389"/>
              <a:gd name="T3" fmla="*/ 7693 h 7304"/>
              <a:gd name="T4" fmla="+- 0 603 603"/>
              <a:gd name="T5" fmla="*/ T4 w 166"/>
              <a:gd name="T6" fmla="+- 0 1320 389"/>
              <a:gd name="T7" fmla="*/ 1320 h 7304"/>
              <a:gd name="T8" fmla="+- 0 769 603"/>
              <a:gd name="T9" fmla="*/ T8 w 166"/>
              <a:gd name="T10" fmla="+- 0 1027 389"/>
              <a:gd name="T11" fmla="*/ 1027 h 7304"/>
              <a:gd name="T12" fmla="+- 0 603 603"/>
              <a:gd name="T13" fmla="*/ T12 w 166"/>
              <a:gd name="T14" fmla="+- 0 734 389"/>
              <a:gd name="T15" fmla="*/ 734 h 7304"/>
              <a:gd name="T16" fmla="+- 0 603 603"/>
              <a:gd name="T17" fmla="*/ T16 w 166"/>
              <a:gd name="T18" fmla="+- 0 389 389"/>
              <a:gd name="T19" fmla="*/ 389 h 7304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166" h="7304">
                <a:moveTo>
                  <a:pt x="0" y="7304"/>
                </a:moveTo>
                <a:lnTo>
                  <a:pt x="0" y="931"/>
                </a:lnTo>
                <a:lnTo>
                  <a:pt x="166" y="638"/>
                </a:lnTo>
                <a:lnTo>
                  <a:pt x="0" y="345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24F63E33-15D1-F8DE-59D5-C51C7E2D698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9146" y="254183"/>
            <a:ext cx="324000" cy="341196"/>
            <a:chOff x="1694" y="371"/>
            <a:chExt cx="2374" cy="2500"/>
          </a:xfrm>
          <a:solidFill>
            <a:schemeClr val="bg1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0CDF872-DC9A-7469-A25D-51DDA40168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4" y="2151"/>
              <a:ext cx="308" cy="296"/>
            </a:xfrm>
            <a:custGeom>
              <a:avLst/>
              <a:gdLst>
                <a:gd name="T0" fmla="*/ 119 w 165"/>
                <a:gd name="T1" fmla="*/ 159 h 159"/>
                <a:gd name="T2" fmla="*/ 165 w 165"/>
                <a:gd name="T3" fmla="*/ 159 h 159"/>
                <a:gd name="T4" fmla="*/ 131 w 165"/>
                <a:gd name="T5" fmla="*/ 101 h 159"/>
                <a:gd name="T6" fmla="*/ 159 w 165"/>
                <a:gd name="T7" fmla="*/ 54 h 159"/>
                <a:gd name="T8" fmla="*/ 98 w 165"/>
                <a:gd name="T9" fmla="*/ 0 h 159"/>
                <a:gd name="T10" fmla="*/ 0 w 165"/>
                <a:gd name="T11" fmla="*/ 0 h 159"/>
                <a:gd name="T12" fmla="*/ 0 w 165"/>
                <a:gd name="T13" fmla="*/ 159 h 159"/>
                <a:gd name="T14" fmla="*/ 41 w 165"/>
                <a:gd name="T15" fmla="*/ 159 h 159"/>
                <a:gd name="T16" fmla="*/ 41 w 165"/>
                <a:gd name="T17" fmla="*/ 108 h 159"/>
                <a:gd name="T18" fmla="*/ 92 w 165"/>
                <a:gd name="T19" fmla="*/ 108 h 159"/>
                <a:gd name="T20" fmla="*/ 119 w 165"/>
                <a:gd name="T21" fmla="*/ 159 h 159"/>
                <a:gd name="T22" fmla="*/ 41 w 165"/>
                <a:gd name="T23" fmla="*/ 32 h 159"/>
                <a:gd name="T24" fmla="*/ 92 w 165"/>
                <a:gd name="T25" fmla="*/ 32 h 159"/>
                <a:gd name="T26" fmla="*/ 117 w 165"/>
                <a:gd name="T27" fmla="*/ 54 h 159"/>
                <a:gd name="T28" fmla="*/ 92 w 165"/>
                <a:gd name="T29" fmla="*/ 76 h 159"/>
                <a:gd name="T30" fmla="*/ 41 w 165"/>
                <a:gd name="T31" fmla="*/ 76 h 159"/>
                <a:gd name="T32" fmla="*/ 41 w 165"/>
                <a:gd name="T33" fmla="*/ 3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9">
                  <a:moveTo>
                    <a:pt x="119" y="159"/>
                  </a:moveTo>
                  <a:cubicBezTo>
                    <a:pt x="165" y="159"/>
                    <a:pt x="165" y="159"/>
                    <a:pt x="165" y="159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19" y="159"/>
                  </a:lnTo>
                  <a:close/>
                  <a:moveTo>
                    <a:pt x="41" y="32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2"/>
                    <a:pt x="117" y="54"/>
                  </a:cubicBezTo>
                  <a:cubicBezTo>
                    <a:pt x="117" y="67"/>
                    <a:pt x="108" y="76"/>
                    <a:pt x="92" y="76"/>
                  </a:cubicBezTo>
                  <a:cubicBezTo>
                    <a:pt x="41" y="76"/>
                    <a:pt x="41" y="76"/>
                    <a:pt x="41" y="76"/>
                  </a:cubicBezTo>
                  <a:lnTo>
                    <a:pt x="4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FBE4E2C-21ED-7A7D-93B4-FBC044B3D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2151"/>
              <a:ext cx="304" cy="300"/>
            </a:xfrm>
            <a:custGeom>
              <a:avLst/>
              <a:gdLst>
                <a:gd name="T0" fmla="*/ 0 w 163"/>
                <a:gd name="T1" fmla="*/ 0 h 161"/>
                <a:gd name="T2" fmla="*/ 0 w 163"/>
                <a:gd name="T3" fmla="*/ 93 h 161"/>
                <a:gd name="T4" fmla="*/ 82 w 163"/>
                <a:gd name="T5" fmla="*/ 161 h 161"/>
                <a:gd name="T6" fmla="*/ 163 w 163"/>
                <a:gd name="T7" fmla="*/ 93 h 161"/>
                <a:gd name="T8" fmla="*/ 163 w 163"/>
                <a:gd name="T9" fmla="*/ 0 h 161"/>
                <a:gd name="T10" fmla="*/ 122 w 163"/>
                <a:gd name="T11" fmla="*/ 0 h 161"/>
                <a:gd name="T12" fmla="*/ 122 w 163"/>
                <a:gd name="T13" fmla="*/ 93 h 161"/>
                <a:gd name="T14" fmla="*/ 82 w 163"/>
                <a:gd name="T15" fmla="*/ 128 h 161"/>
                <a:gd name="T16" fmla="*/ 42 w 163"/>
                <a:gd name="T17" fmla="*/ 93 h 161"/>
                <a:gd name="T18" fmla="*/ 42 w 163"/>
                <a:gd name="T19" fmla="*/ 0 h 161"/>
                <a:gd name="T20" fmla="*/ 0 w 163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10"/>
                    <a:pt x="116" y="128"/>
                    <a:pt x="82" y="128"/>
                  </a:cubicBezTo>
                  <a:cubicBezTo>
                    <a:pt x="48" y="128"/>
                    <a:pt x="42" y="110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322ACA4-4510-7AED-C344-7B2722B18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151"/>
              <a:ext cx="257" cy="296"/>
            </a:xfrm>
            <a:custGeom>
              <a:avLst/>
              <a:gdLst>
                <a:gd name="T0" fmla="*/ 257 w 257"/>
                <a:gd name="T1" fmla="*/ 235 h 296"/>
                <a:gd name="T2" fmla="*/ 76 w 257"/>
                <a:gd name="T3" fmla="*/ 235 h 296"/>
                <a:gd name="T4" fmla="*/ 76 w 257"/>
                <a:gd name="T5" fmla="*/ 175 h 296"/>
                <a:gd name="T6" fmla="*/ 237 w 257"/>
                <a:gd name="T7" fmla="*/ 175 h 296"/>
                <a:gd name="T8" fmla="*/ 237 w 257"/>
                <a:gd name="T9" fmla="*/ 117 h 296"/>
                <a:gd name="T10" fmla="*/ 76 w 257"/>
                <a:gd name="T11" fmla="*/ 117 h 296"/>
                <a:gd name="T12" fmla="*/ 76 w 257"/>
                <a:gd name="T13" fmla="*/ 61 h 296"/>
                <a:gd name="T14" fmla="*/ 252 w 257"/>
                <a:gd name="T15" fmla="*/ 61 h 296"/>
                <a:gd name="T16" fmla="*/ 252 w 257"/>
                <a:gd name="T17" fmla="*/ 0 h 296"/>
                <a:gd name="T18" fmla="*/ 0 w 257"/>
                <a:gd name="T19" fmla="*/ 0 h 296"/>
                <a:gd name="T20" fmla="*/ 0 w 257"/>
                <a:gd name="T21" fmla="*/ 296 h 296"/>
                <a:gd name="T22" fmla="*/ 257 w 257"/>
                <a:gd name="T23" fmla="*/ 296 h 296"/>
                <a:gd name="T24" fmla="*/ 257 w 257"/>
                <a:gd name="T25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296">
                  <a:moveTo>
                    <a:pt x="257" y="235"/>
                  </a:moveTo>
                  <a:lnTo>
                    <a:pt x="76" y="235"/>
                  </a:lnTo>
                  <a:lnTo>
                    <a:pt x="76" y="175"/>
                  </a:lnTo>
                  <a:lnTo>
                    <a:pt x="237" y="175"/>
                  </a:lnTo>
                  <a:lnTo>
                    <a:pt x="237" y="117"/>
                  </a:lnTo>
                  <a:lnTo>
                    <a:pt x="76" y="117"/>
                  </a:lnTo>
                  <a:lnTo>
                    <a:pt x="76" y="61"/>
                  </a:lnTo>
                  <a:lnTo>
                    <a:pt x="252" y="61"/>
                  </a:lnTo>
                  <a:lnTo>
                    <a:pt x="252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57" y="296"/>
                  </a:lnTo>
                  <a:lnTo>
                    <a:pt x="257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12564AD-E96E-E47A-5C7E-0155B9461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151"/>
              <a:ext cx="244" cy="296"/>
            </a:xfrm>
            <a:custGeom>
              <a:avLst/>
              <a:gdLst>
                <a:gd name="T0" fmla="*/ 244 w 244"/>
                <a:gd name="T1" fmla="*/ 235 h 296"/>
                <a:gd name="T2" fmla="*/ 76 w 244"/>
                <a:gd name="T3" fmla="*/ 235 h 296"/>
                <a:gd name="T4" fmla="*/ 76 w 244"/>
                <a:gd name="T5" fmla="*/ 0 h 296"/>
                <a:gd name="T6" fmla="*/ 0 w 244"/>
                <a:gd name="T7" fmla="*/ 0 h 296"/>
                <a:gd name="T8" fmla="*/ 0 w 244"/>
                <a:gd name="T9" fmla="*/ 296 h 296"/>
                <a:gd name="T10" fmla="*/ 244 w 244"/>
                <a:gd name="T11" fmla="*/ 296 h 296"/>
                <a:gd name="T12" fmla="*/ 244 w 244"/>
                <a:gd name="T13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96">
                  <a:moveTo>
                    <a:pt x="244" y="235"/>
                  </a:moveTo>
                  <a:lnTo>
                    <a:pt x="76" y="235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44" y="296"/>
                  </a:lnTo>
                  <a:lnTo>
                    <a:pt x="24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74F930B2-224B-CBBC-5773-A3096325C0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" y="2151"/>
              <a:ext cx="354" cy="296"/>
            </a:xfrm>
            <a:custGeom>
              <a:avLst/>
              <a:gdLst>
                <a:gd name="T0" fmla="*/ 274 w 354"/>
                <a:gd name="T1" fmla="*/ 296 h 296"/>
                <a:gd name="T2" fmla="*/ 354 w 354"/>
                <a:gd name="T3" fmla="*/ 296 h 296"/>
                <a:gd name="T4" fmla="*/ 227 w 354"/>
                <a:gd name="T5" fmla="*/ 0 h 296"/>
                <a:gd name="T6" fmla="*/ 127 w 354"/>
                <a:gd name="T7" fmla="*/ 0 h 296"/>
                <a:gd name="T8" fmla="*/ 0 w 354"/>
                <a:gd name="T9" fmla="*/ 296 h 296"/>
                <a:gd name="T10" fmla="*/ 78 w 354"/>
                <a:gd name="T11" fmla="*/ 296 h 296"/>
                <a:gd name="T12" fmla="*/ 102 w 354"/>
                <a:gd name="T13" fmla="*/ 240 h 296"/>
                <a:gd name="T14" fmla="*/ 252 w 354"/>
                <a:gd name="T15" fmla="*/ 240 h 296"/>
                <a:gd name="T16" fmla="*/ 274 w 354"/>
                <a:gd name="T17" fmla="*/ 296 h 296"/>
                <a:gd name="T18" fmla="*/ 127 w 354"/>
                <a:gd name="T19" fmla="*/ 181 h 296"/>
                <a:gd name="T20" fmla="*/ 177 w 354"/>
                <a:gd name="T21" fmla="*/ 61 h 296"/>
                <a:gd name="T22" fmla="*/ 227 w 354"/>
                <a:gd name="T23" fmla="*/ 181 h 296"/>
                <a:gd name="T24" fmla="*/ 127 w 354"/>
                <a:gd name="T25" fmla="*/ 18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296">
                  <a:moveTo>
                    <a:pt x="274" y="296"/>
                  </a:moveTo>
                  <a:lnTo>
                    <a:pt x="354" y="296"/>
                  </a:lnTo>
                  <a:lnTo>
                    <a:pt x="227" y="0"/>
                  </a:lnTo>
                  <a:lnTo>
                    <a:pt x="127" y="0"/>
                  </a:lnTo>
                  <a:lnTo>
                    <a:pt x="0" y="296"/>
                  </a:lnTo>
                  <a:lnTo>
                    <a:pt x="78" y="296"/>
                  </a:lnTo>
                  <a:lnTo>
                    <a:pt x="102" y="240"/>
                  </a:lnTo>
                  <a:lnTo>
                    <a:pt x="252" y="240"/>
                  </a:lnTo>
                  <a:lnTo>
                    <a:pt x="274" y="296"/>
                  </a:lnTo>
                  <a:close/>
                  <a:moveTo>
                    <a:pt x="127" y="181"/>
                  </a:moveTo>
                  <a:lnTo>
                    <a:pt x="177" y="61"/>
                  </a:lnTo>
                  <a:lnTo>
                    <a:pt x="227" y="181"/>
                  </a:lnTo>
                  <a:lnTo>
                    <a:pt x="12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8F1DA992-D308-D719-05DC-4A841EA93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" y="2151"/>
              <a:ext cx="305" cy="296"/>
            </a:xfrm>
            <a:custGeom>
              <a:avLst/>
              <a:gdLst>
                <a:gd name="T0" fmla="*/ 0 w 305"/>
                <a:gd name="T1" fmla="*/ 0 h 296"/>
                <a:gd name="T2" fmla="*/ 0 w 305"/>
                <a:gd name="T3" fmla="*/ 61 h 296"/>
                <a:gd name="T4" fmla="*/ 114 w 305"/>
                <a:gd name="T5" fmla="*/ 61 h 296"/>
                <a:gd name="T6" fmla="*/ 114 w 305"/>
                <a:gd name="T7" fmla="*/ 296 h 296"/>
                <a:gd name="T8" fmla="*/ 191 w 305"/>
                <a:gd name="T9" fmla="*/ 296 h 296"/>
                <a:gd name="T10" fmla="*/ 191 w 305"/>
                <a:gd name="T11" fmla="*/ 61 h 296"/>
                <a:gd name="T12" fmla="*/ 305 w 305"/>
                <a:gd name="T13" fmla="*/ 61 h 296"/>
                <a:gd name="T14" fmla="*/ 305 w 305"/>
                <a:gd name="T15" fmla="*/ 0 h 296"/>
                <a:gd name="T16" fmla="*/ 0 w 305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6">
                  <a:moveTo>
                    <a:pt x="0" y="0"/>
                  </a:moveTo>
                  <a:lnTo>
                    <a:pt x="0" y="61"/>
                  </a:lnTo>
                  <a:lnTo>
                    <a:pt x="114" y="61"/>
                  </a:lnTo>
                  <a:lnTo>
                    <a:pt x="114" y="296"/>
                  </a:lnTo>
                  <a:lnTo>
                    <a:pt x="191" y="296"/>
                  </a:lnTo>
                  <a:lnTo>
                    <a:pt x="191" y="61"/>
                  </a:lnTo>
                  <a:lnTo>
                    <a:pt x="305" y="61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E209C52B-8489-29F2-3A93-D782C5D83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" y="2151"/>
              <a:ext cx="309" cy="296"/>
            </a:xfrm>
            <a:custGeom>
              <a:avLst/>
              <a:gdLst>
                <a:gd name="T0" fmla="*/ 309 w 309"/>
                <a:gd name="T1" fmla="*/ 296 h 296"/>
                <a:gd name="T2" fmla="*/ 309 w 309"/>
                <a:gd name="T3" fmla="*/ 0 h 296"/>
                <a:gd name="T4" fmla="*/ 240 w 309"/>
                <a:gd name="T5" fmla="*/ 0 h 296"/>
                <a:gd name="T6" fmla="*/ 240 w 309"/>
                <a:gd name="T7" fmla="*/ 194 h 296"/>
                <a:gd name="T8" fmla="*/ 65 w 309"/>
                <a:gd name="T9" fmla="*/ 0 h 296"/>
                <a:gd name="T10" fmla="*/ 0 w 309"/>
                <a:gd name="T11" fmla="*/ 0 h 296"/>
                <a:gd name="T12" fmla="*/ 0 w 309"/>
                <a:gd name="T13" fmla="*/ 296 h 296"/>
                <a:gd name="T14" fmla="*/ 69 w 309"/>
                <a:gd name="T15" fmla="*/ 296 h 296"/>
                <a:gd name="T16" fmla="*/ 69 w 309"/>
                <a:gd name="T17" fmla="*/ 102 h 296"/>
                <a:gd name="T18" fmla="*/ 242 w 309"/>
                <a:gd name="T19" fmla="*/ 296 h 296"/>
                <a:gd name="T20" fmla="*/ 309 w 309"/>
                <a:gd name="T2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96">
                  <a:moveTo>
                    <a:pt x="309" y="296"/>
                  </a:moveTo>
                  <a:lnTo>
                    <a:pt x="309" y="0"/>
                  </a:lnTo>
                  <a:lnTo>
                    <a:pt x="240" y="0"/>
                  </a:lnTo>
                  <a:lnTo>
                    <a:pt x="240" y="19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69" y="296"/>
                  </a:lnTo>
                  <a:lnTo>
                    <a:pt x="69" y="102"/>
                  </a:lnTo>
                  <a:lnTo>
                    <a:pt x="242" y="296"/>
                  </a:lnTo>
                  <a:lnTo>
                    <a:pt x="309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E6BFD722-88E2-C2F9-1E25-2F5D16FC1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" y="2572"/>
              <a:ext cx="307" cy="295"/>
            </a:xfrm>
            <a:custGeom>
              <a:avLst/>
              <a:gdLst>
                <a:gd name="T0" fmla="*/ 0 w 307"/>
                <a:gd name="T1" fmla="*/ 60 h 295"/>
                <a:gd name="T2" fmla="*/ 114 w 307"/>
                <a:gd name="T3" fmla="*/ 60 h 295"/>
                <a:gd name="T4" fmla="*/ 114 w 307"/>
                <a:gd name="T5" fmla="*/ 295 h 295"/>
                <a:gd name="T6" fmla="*/ 193 w 307"/>
                <a:gd name="T7" fmla="*/ 295 h 295"/>
                <a:gd name="T8" fmla="*/ 193 w 307"/>
                <a:gd name="T9" fmla="*/ 60 h 295"/>
                <a:gd name="T10" fmla="*/ 307 w 307"/>
                <a:gd name="T11" fmla="*/ 60 h 295"/>
                <a:gd name="T12" fmla="*/ 307 w 307"/>
                <a:gd name="T13" fmla="*/ 0 h 295"/>
                <a:gd name="T14" fmla="*/ 0 w 307"/>
                <a:gd name="T15" fmla="*/ 0 h 295"/>
                <a:gd name="T16" fmla="*/ 0 w 307"/>
                <a:gd name="T17" fmla="*/ 6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95">
                  <a:moveTo>
                    <a:pt x="0" y="60"/>
                  </a:moveTo>
                  <a:lnTo>
                    <a:pt x="114" y="60"/>
                  </a:lnTo>
                  <a:lnTo>
                    <a:pt x="114" y="295"/>
                  </a:lnTo>
                  <a:lnTo>
                    <a:pt x="193" y="295"/>
                  </a:lnTo>
                  <a:lnTo>
                    <a:pt x="193" y="60"/>
                  </a:lnTo>
                  <a:lnTo>
                    <a:pt x="307" y="60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B96C5756-F934-FB0D-27DC-5AADD3A45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572"/>
              <a:ext cx="304" cy="299"/>
            </a:xfrm>
            <a:custGeom>
              <a:avLst/>
              <a:gdLst>
                <a:gd name="T0" fmla="*/ 122 w 163"/>
                <a:gd name="T1" fmla="*/ 93 h 160"/>
                <a:gd name="T2" fmla="*/ 81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1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1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1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514AB808-14CB-7FE3-1137-C1C74B7C20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6" y="2572"/>
              <a:ext cx="308" cy="295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1 h 158"/>
                <a:gd name="T20" fmla="*/ 160 w 165"/>
                <a:gd name="T21" fmla="*/ 54 h 158"/>
                <a:gd name="T22" fmla="*/ 93 w 165"/>
                <a:gd name="T23" fmla="*/ 76 h 158"/>
                <a:gd name="T24" fmla="*/ 42 w 165"/>
                <a:gd name="T25" fmla="*/ 76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50" y="92"/>
                    <a:pt x="160" y="75"/>
                    <a:pt x="160" y="54"/>
                  </a:cubicBezTo>
                  <a:close/>
                  <a:moveTo>
                    <a:pt x="93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2"/>
                    <a:pt x="118" y="54"/>
                  </a:cubicBezTo>
                  <a:cubicBezTo>
                    <a:pt x="118" y="66"/>
                    <a:pt x="109" y="76"/>
                    <a:pt x="9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BBBD2F84-583F-B3D7-3C9A-D2957151F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" y="2572"/>
              <a:ext cx="311" cy="295"/>
            </a:xfrm>
            <a:custGeom>
              <a:avLst/>
              <a:gdLst>
                <a:gd name="T0" fmla="*/ 216 w 311"/>
                <a:gd name="T1" fmla="*/ 4 h 295"/>
                <a:gd name="T2" fmla="*/ 108 w 311"/>
                <a:gd name="T3" fmla="*/ 120 h 295"/>
                <a:gd name="T4" fmla="*/ 76 w 311"/>
                <a:gd name="T5" fmla="*/ 120 h 295"/>
                <a:gd name="T6" fmla="*/ 76 w 311"/>
                <a:gd name="T7" fmla="*/ 0 h 295"/>
                <a:gd name="T8" fmla="*/ 0 w 311"/>
                <a:gd name="T9" fmla="*/ 0 h 295"/>
                <a:gd name="T10" fmla="*/ 0 w 311"/>
                <a:gd name="T11" fmla="*/ 295 h 295"/>
                <a:gd name="T12" fmla="*/ 76 w 311"/>
                <a:gd name="T13" fmla="*/ 295 h 295"/>
                <a:gd name="T14" fmla="*/ 76 w 311"/>
                <a:gd name="T15" fmla="*/ 179 h 295"/>
                <a:gd name="T16" fmla="*/ 108 w 311"/>
                <a:gd name="T17" fmla="*/ 179 h 295"/>
                <a:gd name="T18" fmla="*/ 216 w 311"/>
                <a:gd name="T19" fmla="*/ 295 h 295"/>
                <a:gd name="T20" fmla="*/ 311 w 311"/>
                <a:gd name="T21" fmla="*/ 295 h 295"/>
                <a:gd name="T22" fmla="*/ 177 w 311"/>
                <a:gd name="T23" fmla="*/ 149 h 295"/>
                <a:gd name="T24" fmla="*/ 311 w 311"/>
                <a:gd name="T25" fmla="*/ 4 h 295"/>
                <a:gd name="T26" fmla="*/ 216 w 311"/>
                <a:gd name="T27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" h="295">
                  <a:moveTo>
                    <a:pt x="216" y="4"/>
                  </a:moveTo>
                  <a:lnTo>
                    <a:pt x="108" y="120"/>
                  </a:lnTo>
                  <a:lnTo>
                    <a:pt x="76" y="12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76" y="295"/>
                  </a:lnTo>
                  <a:lnTo>
                    <a:pt x="76" y="179"/>
                  </a:lnTo>
                  <a:lnTo>
                    <a:pt x="108" y="179"/>
                  </a:lnTo>
                  <a:lnTo>
                    <a:pt x="216" y="295"/>
                  </a:lnTo>
                  <a:lnTo>
                    <a:pt x="311" y="295"/>
                  </a:lnTo>
                  <a:lnTo>
                    <a:pt x="177" y="149"/>
                  </a:lnTo>
                  <a:lnTo>
                    <a:pt x="311" y="4"/>
                  </a:lnTo>
                  <a:lnTo>
                    <a:pt x="21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37C6544B-15B3-B1E4-9B3E-47B590991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2568"/>
              <a:ext cx="295" cy="30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6 w 158"/>
                <a:gd name="T13" fmla="*/ 0 h 162"/>
                <a:gd name="T14" fmla="*/ 0 w 158"/>
                <a:gd name="T15" fmla="*/ 51 h 162"/>
                <a:gd name="T16" fmla="*/ 16 w 158"/>
                <a:gd name="T17" fmla="*/ 79 h 162"/>
                <a:gd name="T18" fmla="*/ 78 w 158"/>
                <a:gd name="T19" fmla="*/ 96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2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2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6" y="0"/>
                  </a:cubicBezTo>
                  <a:cubicBezTo>
                    <a:pt x="26" y="0"/>
                    <a:pt x="0" y="24"/>
                    <a:pt x="0" y="51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6"/>
                  </a:cubicBezTo>
                  <a:cubicBezTo>
                    <a:pt x="106" y="99"/>
                    <a:pt x="118" y="103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2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792F4557-64F9-AE79-05F9-606BCAEF5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6" y="2568"/>
              <a:ext cx="324" cy="30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4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9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4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9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9"/>
                    <a:pt x="75" y="34"/>
                    <a:pt x="89" y="34"/>
                  </a:cubicBezTo>
                  <a:cubicBezTo>
                    <a:pt x="101" y="34"/>
                    <a:pt x="111" y="38"/>
                    <a:pt x="119" y="44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1"/>
                    <a:pt x="147" y="19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4"/>
                  </a:cubicBezTo>
                  <a:cubicBezTo>
                    <a:pt x="163" y="132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9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4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4163C8D8-19AB-89B2-2652-E936EB5B2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371"/>
              <a:ext cx="907" cy="1483"/>
            </a:xfrm>
            <a:custGeom>
              <a:avLst/>
              <a:gdLst>
                <a:gd name="T0" fmla="*/ 256 w 907"/>
                <a:gd name="T1" fmla="*/ 1218 h 1483"/>
                <a:gd name="T2" fmla="*/ 312 w 907"/>
                <a:gd name="T3" fmla="*/ 1112 h 1483"/>
                <a:gd name="T4" fmla="*/ 114 w 907"/>
                <a:gd name="T5" fmla="*/ 743 h 1483"/>
                <a:gd name="T6" fmla="*/ 454 w 907"/>
                <a:gd name="T7" fmla="*/ 106 h 1483"/>
                <a:gd name="T8" fmla="*/ 795 w 907"/>
                <a:gd name="T9" fmla="*/ 743 h 1483"/>
                <a:gd name="T10" fmla="*/ 398 w 907"/>
                <a:gd name="T11" fmla="*/ 1483 h 1483"/>
                <a:gd name="T12" fmla="*/ 512 w 907"/>
                <a:gd name="T13" fmla="*/ 1483 h 1483"/>
                <a:gd name="T14" fmla="*/ 907 w 907"/>
                <a:gd name="T15" fmla="*/ 743 h 1483"/>
                <a:gd name="T16" fmla="*/ 512 w 907"/>
                <a:gd name="T17" fmla="*/ 0 h 1483"/>
                <a:gd name="T18" fmla="*/ 398 w 907"/>
                <a:gd name="T19" fmla="*/ 0 h 1483"/>
                <a:gd name="T20" fmla="*/ 0 w 907"/>
                <a:gd name="T21" fmla="*/ 743 h 1483"/>
                <a:gd name="T22" fmla="*/ 256 w 907"/>
                <a:gd name="T23" fmla="*/ 1218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256" y="1218"/>
                  </a:moveTo>
                  <a:lnTo>
                    <a:pt x="312" y="1112"/>
                  </a:lnTo>
                  <a:lnTo>
                    <a:pt x="114" y="743"/>
                  </a:lnTo>
                  <a:lnTo>
                    <a:pt x="454" y="106"/>
                  </a:lnTo>
                  <a:lnTo>
                    <a:pt x="795" y="743"/>
                  </a:lnTo>
                  <a:lnTo>
                    <a:pt x="398" y="1483"/>
                  </a:lnTo>
                  <a:lnTo>
                    <a:pt x="512" y="1483"/>
                  </a:lnTo>
                  <a:lnTo>
                    <a:pt x="907" y="743"/>
                  </a:lnTo>
                  <a:lnTo>
                    <a:pt x="512" y="0"/>
                  </a:lnTo>
                  <a:lnTo>
                    <a:pt x="398" y="0"/>
                  </a:lnTo>
                  <a:lnTo>
                    <a:pt x="0" y="743"/>
                  </a:lnTo>
                  <a:lnTo>
                    <a:pt x="256" y="1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EF42CB56-9E69-B056-DC57-4951C98CD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371"/>
              <a:ext cx="907" cy="1483"/>
            </a:xfrm>
            <a:custGeom>
              <a:avLst/>
              <a:gdLst>
                <a:gd name="T0" fmla="*/ 509 w 907"/>
                <a:gd name="T1" fmla="*/ 1483 h 1483"/>
                <a:gd name="T2" fmla="*/ 907 w 907"/>
                <a:gd name="T3" fmla="*/ 743 h 1483"/>
                <a:gd name="T4" fmla="*/ 651 w 907"/>
                <a:gd name="T5" fmla="*/ 265 h 1483"/>
                <a:gd name="T6" fmla="*/ 595 w 907"/>
                <a:gd name="T7" fmla="*/ 371 h 1483"/>
                <a:gd name="T8" fmla="*/ 793 w 907"/>
                <a:gd name="T9" fmla="*/ 743 h 1483"/>
                <a:gd name="T10" fmla="*/ 453 w 907"/>
                <a:gd name="T11" fmla="*/ 1377 h 1483"/>
                <a:gd name="T12" fmla="*/ 112 w 907"/>
                <a:gd name="T13" fmla="*/ 743 h 1483"/>
                <a:gd name="T14" fmla="*/ 509 w 907"/>
                <a:gd name="T15" fmla="*/ 0 h 1483"/>
                <a:gd name="T16" fmla="*/ 395 w 907"/>
                <a:gd name="T17" fmla="*/ 0 h 1483"/>
                <a:gd name="T18" fmla="*/ 0 w 907"/>
                <a:gd name="T19" fmla="*/ 743 h 1483"/>
                <a:gd name="T20" fmla="*/ 395 w 907"/>
                <a:gd name="T21" fmla="*/ 1483 h 1483"/>
                <a:gd name="T22" fmla="*/ 509 w 907"/>
                <a:gd name="T23" fmla="*/ 1483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509" y="1483"/>
                  </a:moveTo>
                  <a:lnTo>
                    <a:pt x="907" y="743"/>
                  </a:lnTo>
                  <a:lnTo>
                    <a:pt x="651" y="265"/>
                  </a:lnTo>
                  <a:lnTo>
                    <a:pt x="595" y="371"/>
                  </a:lnTo>
                  <a:lnTo>
                    <a:pt x="793" y="743"/>
                  </a:lnTo>
                  <a:lnTo>
                    <a:pt x="453" y="1377"/>
                  </a:lnTo>
                  <a:lnTo>
                    <a:pt x="112" y="743"/>
                  </a:lnTo>
                  <a:lnTo>
                    <a:pt x="509" y="0"/>
                  </a:lnTo>
                  <a:lnTo>
                    <a:pt x="395" y="0"/>
                  </a:lnTo>
                  <a:lnTo>
                    <a:pt x="0" y="743"/>
                  </a:lnTo>
                  <a:lnTo>
                    <a:pt x="395" y="1483"/>
                  </a:lnTo>
                  <a:lnTo>
                    <a:pt x="509" y="14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8731816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7" name="Espace réservé pour une image  12">
            <a:extLst>
              <a:ext uri="{FF2B5EF4-FFF2-40B4-BE49-F238E27FC236}">
                <a16:creationId xmlns:a16="http://schemas.microsoft.com/office/drawing/2014/main" id="{DB1545A1-B7BF-4089-51B4-0305F3892BC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5650" y="1023578"/>
            <a:ext cx="7632700" cy="3600810"/>
          </a:xfrm>
          <a:prstGeom prst="rect">
            <a:avLst/>
          </a:prstGeom>
          <a:pattFill prst="openDmnd">
            <a:fgClr>
              <a:schemeClr val="accent6"/>
            </a:fgClr>
            <a:bgClr>
              <a:schemeClr val="bg1"/>
            </a:bgClr>
          </a:pattFill>
        </p:spPr>
        <p:txBody>
          <a:bodyPr wrap="square" lIns="0" rIns="0" bIns="900000" anchor="ctr">
            <a:noAutofit/>
          </a:bodyPr>
          <a:lstStyle>
            <a:lvl1pPr algn="ctr">
              <a:defRPr sz="1000" b="0" cap="none" baseline="0">
                <a:solidFill>
                  <a:schemeClr val="tx1"/>
                </a:solidFill>
                <a:sym typeface="Symbol" panose="05050102010706020507" pitchFamily="18" charset="2"/>
              </a:defRPr>
            </a:lvl1pPr>
          </a:lstStyle>
          <a:p>
            <a:r>
              <a:rPr lang="en-US" dirty="0"/>
              <a:t>Click here to insert an image</a:t>
            </a:r>
            <a:br>
              <a:rPr lang="fr-FR" dirty="0"/>
            </a:br>
            <a:r>
              <a:rPr lang="fr-FR" dirty="0"/>
              <a:t></a:t>
            </a:r>
          </a:p>
        </p:txBody>
      </p:sp>
      <p:sp>
        <p:nvSpPr>
          <p:cNvPr id="3" name="Espace réservé du texte 6">
            <a:extLst>
              <a:ext uri="{FF2B5EF4-FFF2-40B4-BE49-F238E27FC236}">
                <a16:creationId xmlns:a16="http://schemas.microsoft.com/office/drawing/2014/main" id="{679168CE-81B5-7D73-DBE3-6AF896227F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572" y="4802047"/>
            <a:ext cx="3960317" cy="123111"/>
          </a:xfrm>
        </p:spPr>
        <p:txBody>
          <a:bodyPr/>
          <a:lstStyle>
            <a:lvl1pPr>
              <a:buFontTx/>
              <a:buNone/>
              <a:defRPr sz="8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Cick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text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44578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pening layout">
    <p:bg bwMode="invGray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475656" y="1406066"/>
            <a:ext cx="3348000" cy="1495794"/>
          </a:xfrm>
        </p:spPr>
        <p:txBody>
          <a:bodyPr anchor="t"/>
          <a:lstStyle>
            <a:lvl1pPr algn="l"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Enter </a:t>
            </a:r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475656" y="3759882"/>
            <a:ext cx="3348000" cy="123111"/>
          </a:xfrm>
        </p:spPr>
        <p:txBody>
          <a:bodyPr/>
          <a:lstStyle>
            <a:lvl1pPr marL="0" indent="0" algn="l">
              <a:buNone/>
              <a:defRPr sz="800" b="0" cap="none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Enter </a:t>
            </a:r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6" name="Freeform 2">
            <a:extLst>
              <a:ext uri="{FF2B5EF4-FFF2-40B4-BE49-F238E27FC236}">
                <a16:creationId xmlns:a16="http://schemas.microsoft.com/office/drawing/2014/main" id="{C9A4A7AA-DB6A-7753-F841-E19E28BE5886}"/>
              </a:ext>
            </a:extLst>
          </p:cNvPr>
          <p:cNvSpPr>
            <a:spLocks/>
          </p:cNvSpPr>
          <p:nvPr/>
        </p:nvSpPr>
        <p:spPr bwMode="auto">
          <a:xfrm>
            <a:off x="1151476" y="257175"/>
            <a:ext cx="160337" cy="4629150"/>
          </a:xfrm>
          <a:custGeom>
            <a:avLst/>
            <a:gdLst>
              <a:gd name="T0" fmla="+- 0 1803 1803"/>
              <a:gd name="T1" fmla="*/ T0 w 251"/>
              <a:gd name="T2" fmla="+- 0 405 405"/>
              <a:gd name="T3" fmla="*/ 405 h 7290"/>
              <a:gd name="T4" fmla="+- 0 1803 1803"/>
              <a:gd name="T5" fmla="*/ T4 w 251"/>
              <a:gd name="T6" fmla="+- 0 813 405"/>
              <a:gd name="T7" fmla="*/ 813 h 7290"/>
              <a:gd name="T8" fmla="+- 0 2054 1803"/>
              <a:gd name="T9" fmla="*/ T8 w 251"/>
              <a:gd name="T10" fmla="+- 0 1280 405"/>
              <a:gd name="T11" fmla="*/ 1280 h 7290"/>
              <a:gd name="T12" fmla="+- 0 1803 1803"/>
              <a:gd name="T13" fmla="*/ T12 w 251"/>
              <a:gd name="T14" fmla="+- 0 1748 405"/>
              <a:gd name="T15" fmla="*/ 1748 h 7290"/>
              <a:gd name="T16" fmla="+- 0 1803 1803"/>
              <a:gd name="T17" fmla="*/ T16 w 251"/>
              <a:gd name="T18" fmla="+- 0 7695 405"/>
              <a:gd name="T19" fmla="*/ 7695 h 729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251" h="7290">
                <a:moveTo>
                  <a:pt x="0" y="0"/>
                </a:moveTo>
                <a:lnTo>
                  <a:pt x="0" y="408"/>
                </a:lnTo>
                <a:lnTo>
                  <a:pt x="251" y="875"/>
                </a:lnTo>
                <a:lnTo>
                  <a:pt x="0" y="1343"/>
                </a:lnTo>
                <a:lnTo>
                  <a:pt x="0" y="7290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8BF2ABB-A801-96CE-6AC0-645E4E8CC23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81336" y="483890"/>
            <a:ext cx="1658938" cy="647700"/>
            <a:chOff x="3672" y="1264"/>
            <a:chExt cx="1045" cy="408"/>
          </a:xfrm>
          <a:solidFill>
            <a:schemeClr val="bg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9F000197-7B27-AB42-646C-6C624C108A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6" y="1369"/>
              <a:ext cx="84" cy="81"/>
            </a:xfrm>
            <a:custGeom>
              <a:avLst/>
              <a:gdLst>
                <a:gd name="T0" fmla="*/ 159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1 w 165"/>
                <a:gd name="T9" fmla="*/ 158 h 158"/>
                <a:gd name="T10" fmla="*/ 41 w 165"/>
                <a:gd name="T11" fmla="*/ 108 h 158"/>
                <a:gd name="T12" fmla="*/ 92 w 165"/>
                <a:gd name="T13" fmla="*/ 108 h 158"/>
                <a:gd name="T14" fmla="*/ 119 w 165"/>
                <a:gd name="T15" fmla="*/ 158 h 158"/>
                <a:gd name="T16" fmla="*/ 165 w 165"/>
                <a:gd name="T17" fmla="*/ 158 h 158"/>
                <a:gd name="T18" fmla="*/ 131 w 165"/>
                <a:gd name="T19" fmla="*/ 101 h 158"/>
                <a:gd name="T20" fmla="*/ 159 w 165"/>
                <a:gd name="T21" fmla="*/ 54 h 158"/>
                <a:gd name="T22" fmla="*/ 92 w 165"/>
                <a:gd name="T23" fmla="*/ 76 h 158"/>
                <a:gd name="T24" fmla="*/ 41 w 165"/>
                <a:gd name="T25" fmla="*/ 76 h 158"/>
                <a:gd name="T26" fmla="*/ 41 w 165"/>
                <a:gd name="T27" fmla="*/ 32 h 158"/>
                <a:gd name="T28" fmla="*/ 92 w 165"/>
                <a:gd name="T29" fmla="*/ 32 h 158"/>
                <a:gd name="T30" fmla="*/ 117 w 165"/>
                <a:gd name="T31" fmla="*/ 54 h 158"/>
                <a:gd name="T32" fmla="*/ 92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59" y="54"/>
                  </a:move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1" y="158"/>
                    <a:pt x="41" y="158"/>
                    <a:pt x="41" y="15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lose/>
                  <a:moveTo>
                    <a:pt x="92" y="76"/>
                  </a:moveTo>
                  <a:cubicBezTo>
                    <a:pt x="41" y="76"/>
                    <a:pt x="41" y="76"/>
                    <a:pt x="41" y="76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1"/>
                    <a:pt x="117" y="54"/>
                  </a:cubicBezTo>
                  <a:cubicBezTo>
                    <a:pt x="117" y="66"/>
                    <a:pt x="108" y="76"/>
                    <a:pt x="92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84E31ECD-9E15-3C39-E356-C673ED389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" y="1369"/>
              <a:ext cx="83" cy="82"/>
            </a:xfrm>
            <a:custGeom>
              <a:avLst/>
              <a:gdLst>
                <a:gd name="T0" fmla="*/ 82 w 163"/>
                <a:gd name="T1" fmla="*/ 161 h 161"/>
                <a:gd name="T2" fmla="*/ 163 w 163"/>
                <a:gd name="T3" fmla="*/ 93 h 161"/>
                <a:gd name="T4" fmla="*/ 163 w 163"/>
                <a:gd name="T5" fmla="*/ 0 h 161"/>
                <a:gd name="T6" fmla="*/ 122 w 163"/>
                <a:gd name="T7" fmla="*/ 0 h 161"/>
                <a:gd name="T8" fmla="*/ 122 w 163"/>
                <a:gd name="T9" fmla="*/ 93 h 161"/>
                <a:gd name="T10" fmla="*/ 82 w 163"/>
                <a:gd name="T11" fmla="*/ 128 h 161"/>
                <a:gd name="T12" fmla="*/ 42 w 163"/>
                <a:gd name="T13" fmla="*/ 93 h 161"/>
                <a:gd name="T14" fmla="*/ 42 w 163"/>
                <a:gd name="T15" fmla="*/ 0 h 161"/>
                <a:gd name="T16" fmla="*/ 0 w 163"/>
                <a:gd name="T17" fmla="*/ 0 h 161"/>
                <a:gd name="T18" fmla="*/ 0 w 163"/>
                <a:gd name="T19" fmla="*/ 93 h 161"/>
                <a:gd name="T20" fmla="*/ 82 w 163"/>
                <a:gd name="T21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82" y="161"/>
                  </a:move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09"/>
                    <a:pt x="116" y="128"/>
                    <a:pt x="82" y="128"/>
                  </a:cubicBezTo>
                  <a:cubicBezTo>
                    <a:pt x="48" y="128"/>
                    <a:pt x="42" y="109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74D42CC0-A85D-6D0C-CC2F-87D93E445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0" y="1369"/>
              <a:ext cx="71" cy="81"/>
            </a:xfrm>
            <a:custGeom>
              <a:avLst/>
              <a:gdLst>
                <a:gd name="T0" fmla="*/ 71 w 71"/>
                <a:gd name="T1" fmla="*/ 64 h 81"/>
                <a:gd name="T2" fmla="*/ 21 w 71"/>
                <a:gd name="T3" fmla="*/ 64 h 81"/>
                <a:gd name="T4" fmla="*/ 21 w 71"/>
                <a:gd name="T5" fmla="*/ 48 h 81"/>
                <a:gd name="T6" fmla="*/ 65 w 71"/>
                <a:gd name="T7" fmla="*/ 48 h 81"/>
                <a:gd name="T8" fmla="*/ 65 w 71"/>
                <a:gd name="T9" fmla="*/ 32 h 81"/>
                <a:gd name="T10" fmla="*/ 21 w 71"/>
                <a:gd name="T11" fmla="*/ 32 h 81"/>
                <a:gd name="T12" fmla="*/ 21 w 71"/>
                <a:gd name="T13" fmla="*/ 16 h 81"/>
                <a:gd name="T14" fmla="*/ 69 w 71"/>
                <a:gd name="T15" fmla="*/ 16 h 81"/>
                <a:gd name="T16" fmla="*/ 69 w 71"/>
                <a:gd name="T17" fmla="*/ 0 h 81"/>
                <a:gd name="T18" fmla="*/ 0 w 71"/>
                <a:gd name="T19" fmla="*/ 0 h 81"/>
                <a:gd name="T20" fmla="*/ 0 w 71"/>
                <a:gd name="T21" fmla="*/ 81 h 81"/>
                <a:gd name="T22" fmla="*/ 71 w 71"/>
                <a:gd name="T23" fmla="*/ 81 h 81"/>
                <a:gd name="T24" fmla="*/ 71 w 71"/>
                <a:gd name="T25" fmla="*/ 6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81">
                  <a:moveTo>
                    <a:pt x="71" y="64"/>
                  </a:moveTo>
                  <a:lnTo>
                    <a:pt x="21" y="64"/>
                  </a:lnTo>
                  <a:lnTo>
                    <a:pt x="21" y="48"/>
                  </a:lnTo>
                  <a:lnTo>
                    <a:pt x="65" y="48"/>
                  </a:lnTo>
                  <a:lnTo>
                    <a:pt x="65" y="32"/>
                  </a:lnTo>
                  <a:lnTo>
                    <a:pt x="21" y="32"/>
                  </a:lnTo>
                  <a:lnTo>
                    <a:pt x="21" y="16"/>
                  </a:lnTo>
                  <a:lnTo>
                    <a:pt x="69" y="16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71" y="81"/>
                  </a:lnTo>
                  <a:lnTo>
                    <a:pt x="7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1BDA0133-CFFD-4A78-4E00-F65B921FD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5" y="1369"/>
              <a:ext cx="67" cy="81"/>
            </a:xfrm>
            <a:custGeom>
              <a:avLst/>
              <a:gdLst>
                <a:gd name="T0" fmla="*/ 67 w 67"/>
                <a:gd name="T1" fmla="*/ 64 h 81"/>
                <a:gd name="T2" fmla="*/ 21 w 67"/>
                <a:gd name="T3" fmla="*/ 64 h 81"/>
                <a:gd name="T4" fmla="*/ 21 w 67"/>
                <a:gd name="T5" fmla="*/ 0 h 81"/>
                <a:gd name="T6" fmla="*/ 0 w 67"/>
                <a:gd name="T7" fmla="*/ 0 h 81"/>
                <a:gd name="T8" fmla="*/ 0 w 67"/>
                <a:gd name="T9" fmla="*/ 81 h 81"/>
                <a:gd name="T10" fmla="*/ 67 w 67"/>
                <a:gd name="T11" fmla="*/ 81 h 81"/>
                <a:gd name="T12" fmla="*/ 67 w 67"/>
                <a:gd name="T13" fmla="*/ 6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1">
                  <a:moveTo>
                    <a:pt x="67" y="64"/>
                  </a:moveTo>
                  <a:lnTo>
                    <a:pt x="21" y="64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67" y="81"/>
                  </a:lnTo>
                  <a:lnTo>
                    <a:pt x="6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66C48187-7E06-1DED-17F1-5F1C53F2B0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2" y="1369"/>
              <a:ext cx="97" cy="81"/>
            </a:xfrm>
            <a:custGeom>
              <a:avLst/>
              <a:gdLst>
                <a:gd name="T0" fmla="*/ 34 w 97"/>
                <a:gd name="T1" fmla="*/ 0 h 81"/>
                <a:gd name="T2" fmla="*/ 0 w 97"/>
                <a:gd name="T3" fmla="*/ 81 h 81"/>
                <a:gd name="T4" fmla="*/ 21 w 97"/>
                <a:gd name="T5" fmla="*/ 81 h 81"/>
                <a:gd name="T6" fmla="*/ 28 w 97"/>
                <a:gd name="T7" fmla="*/ 66 h 81"/>
                <a:gd name="T8" fmla="*/ 69 w 97"/>
                <a:gd name="T9" fmla="*/ 66 h 81"/>
                <a:gd name="T10" fmla="*/ 75 w 97"/>
                <a:gd name="T11" fmla="*/ 81 h 81"/>
                <a:gd name="T12" fmla="*/ 97 w 97"/>
                <a:gd name="T13" fmla="*/ 81 h 81"/>
                <a:gd name="T14" fmla="*/ 62 w 97"/>
                <a:gd name="T15" fmla="*/ 0 h 81"/>
                <a:gd name="T16" fmla="*/ 34 w 97"/>
                <a:gd name="T17" fmla="*/ 0 h 81"/>
                <a:gd name="T18" fmla="*/ 34 w 97"/>
                <a:gd name="T19" fmla="*/ 49 h 81"/>
                <a:gd name="T20" fmla="*/ 48 w 97"/>
                <a:gd name="T21" fmla="*/ 17 h 81"/>
                <a:gd name="T22" fmla="*/ 62 w 97"/>
                <a:gd name="T23" fmla="*/ 49 h 81"/>
                <a:gd name="T24" fmla="*/ 34 w 97"/>
                <a:gd name="T25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81">
                  <a:moveTo>
                    <a:pt x="34" y="0"/>
                  </a:moveTo>
                  <a:lnTo>
                    <a:pt x="0" y="81"/>
                  </a:lnTo>
                  <a:lnTo>
                    <a:pt x="21" y="81"/>
                  </a:lnTo>
                  <a:lnTo>
                    <a:pt x="28" y="66"/>
                  </a:lnTo>
                  <a:lnTo>
                    <a:pt x="69" y="66"/>
                  </a:lnTo>
                  <a:lnTo>
                    <a:pt x="75" y="81"/>
                  </a:lnTo>
                  <a:lnTo>
                    <a:pt x="97" y="81"/>
                  </a:lnTo>
                  <a:lnTo>
                    <a:pt x="62" y="0"/>
                  </a:lnTo>
                  <a:lnTo>
                    <a:pt x="34" y="0"/>
                  </a:lnTo>
                  <a:close/>
                  <a:moveTo>
                    <a:pt x="34" y="49"/>
                  </a:moveTo>
                  <a:lnTo>
                    <a:pt x="48" y="17"/>
                  </a:lnTo>
                  <a:lnTo>
                    <a:pt x="62" y="49"/>
                  </a:lnTo>
                  <a:lnTo>
                    <a:pt x="3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3F8DE984-B857-F912-C18E-8BBAF3B99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" y="1369"/>
              <a:ext cx="84" cy="81"/>
            </a:xfrm>
            <a:custGeom>
              <a:avLst/>
              <a:gdLst>
                <a:gd name="T0" fmla="*/ 0 w 84"/>
                <a:gd name="T1" fmla="*/ 0 h 81"/>
                <a:gd name="T2" fmla="*/ 0 w 84"/>
                <a:gd name="T3" fmla="*/ 16 h 81"/>
                <a:gd name="T4" fmla="*/ 31 w 84"/>
                <a:gd name="T5" fmla="*/ 16 h 81"/>
                <a:gd name="T6" fmla="*/ 31 w 84"/>
                <a:gd name="T7" fmla="*/ 81 h 81"/>
                <a:gd name="T8" fmla="*/ 52 w 84"/>
                <a:gd name="T9" fmla="*/ 81 h 81"/>
                <a:gd name="T10" fmla="*/ 52 w 84"/>
                <a:gd name="T11" fmla="*/ 16 h 81"/>
                <a:gd name="T12" fmla="*/ 84 w 84"/>
                <a:gd name="T13" fmla="*/ 16 h 81"/>
                <a:gd name="T14" fmla="*/ 84 w 84"/>
                <a:gd name="T15" fmla="*/ 0 h 81"/>
                <a:gd name="T16" fmla="*/ 0 w 84"/>
                <a:gd name="T1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1">
                  <a:moveTo>
                    <a:pt x="0" y="0"/>
                  </a:moveTo>
                  <a:lnTo>
                    <a:pt x="0" y="16"/>
                  </a:lnTo>
                  <a:lnTo>
                    <a:pt x="31" y="16"/>
                  </a:lnTo>
                  <a:lnTo>
                    <a:pt x="31" y="81"/>
                  </a:lnTo>
                  <a:lnTo>
                    <a:pt x="52" y="81"/>
                  </a:lnTo>
                  <a:lnTo>
                    <a:pt x="52" y="16"/>
                  </a:lnTo>
                  <a:lnTo>
                    <a:pt x="84" y="16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8CFFBB12-56A5-7982-B06C-D1DCC147E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" y="1369"/>
              <a:ext cx="86" cy="81"/>
            </a:xfrm>
            <a:custGeom>
              <a:avLst/>
              <a:gdLst>
                <a:gd name="T0" fmla="*/ 19 w 86"/>
                <a:gd name="T1" fmla="*/ 28 h 81"/>
                <a:gd name="T2" fmla="*/ 67 w 86"/>
                <a:gd name="T3" fmla="*/ 81 h 81"/>
                <a:gd name="T4" fmla="*/ 86 w 86"/>
                <a:gd name="T5" fmla="*/ 81 h 81"/>
                <a:gd name="T6" fmla="*/ 86 w 86"/>
                <a:gd name="T7" fmla="*/ 0 h 81"/>
                <a:gd name="T8" fmla="*/ 67 w 86"/>
                <a:gd name="T9" fmla="*/ 0 h 81"/>
                <a:gd name="T10" fmla="*/ 67 w 86"/>
                <a:gd name="T11" fmla="*/ 53 h 81"/>
                <a:gd name="T12" fmla="*/ 19 w 86"/>
                <a:gd name="T13" fmla="*/ 0 h 81"/>
                <a:gd name="T14" fmla="*/ 0 w 86"/>
                <a:gd name="T15" fmla="*/ 0 h 81"/>
                <a:gd name="T16" fmla="*/ 0 w 86"/>
                <a:gd name="T17" fmla="*/ 81 h 81"/>
                <a:gd name="T18" fmla="*/ 19 w 86"/>
                <a:gd name="T19" fmla="*/ 81 h 81"/>
                <a:gd name="T20" fmla="*/ 19 w 86"/>
                <a:gd name="T21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81">
                  <a:moveTo>
                    <a:pt x="19" y="28"/>
                  </a:moveTo>
                  <a:lnTo>
                    <a:pt x="67" y="81"/>
                  </a:lnTo>
                  <a:lnTo>
                    <a:pt x="86" y="81"/>
                  </a:lnTo>
                  <a:lnTo>
                    <a:pt x="86" y="0"/>
                  </a:lnTo>
                  <a:lnTo>
                    <a:pt x="67" y="0"/>
                  </a:lnTo>
                  <a:lnTo>
                    <a:pt x="67" y="53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19" y="81"/>
                  </a:lnTo>
                  <a:lnTo>
                    <a:pt x="19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DFDEA0F3-5A77-51DA-3CA3-D9A9B19A1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6" y="1484"/>
              <a:ext cx="83" cy="81"/>
            </a:xfrm>
            <a:custGeom>
              <a:avLst/>
              <a:gdLst>
                <a:gd name="T0" fmla="*/ 0 w 83"/>
                <a:gd name="T1" fmla="*/ 17 h 81"/>
                <a:gd name="T2" fmla="*/ 31 w 83"/>
                <a:gd name="T3" fmla="*/ 17 h 81"/>
                <a:gd name="T4" fmla="*/ 31 w 83"/>
                <a:gd name="T5" fmla="*/ 81 h 81"/>
                <a:gd name="T6" fmla="*/ 52 w 83"/>
                <a:gd name="T7" fmla="*/ 81 h 81"/>
                <a:gd name="T8" fmla="*/ 52 w 83"/>
                <a:gd name="T9" fmla="*/ 17 h 81"/>
                <a:gd name="T10" fmla="*/ 83 w 83"/>
                <a:gd name="T11" fmla="*/ 17 h 81"/>
                <a:gd name="T12" fmla="*/ 83 w 83"/>
                <a:gd name="T13" fmla="*/ 0 h 81"/>
                <a:gd name="T14" fmla="*/ 0 w 83"/>
                <a:gd name="T15" fmla="*/ 0 h 81"/>
                <a:gd name="T16" fmla="*/ 0 w 83"/>
                <a:gd name="T17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81">
                  <a:moveTo>
                    <a:pt x="0" y="17"/>
                  </a:moveTo>
                  <a:lnTo>
                    <a:pt x="31" y="17"/>
                  </a:lnTo>
                  <a:lnTo>
                    <a:pt x="31" y="81"/>
                  </a:lnTo>
                  <a:lnTo>
                    <a:pt x="52" y="81"/>
                  </a:lnTo>
                  <a:lnTo>
                    <a:pt x="52" y="17"/>
                  </a:lnTo>
                  <a:lnTo>
                    <a:pt x="83" y="17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94867E5A-20BD-8E71-4D0C-CF1C252E4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5" y="1484"/>
              <a:ext cx="83" cy="82"/>
            </a:xfrm>
            <a:custGeom>
              <a:avLst/>
              <a:gdLst>
                <a:gd name="T0" fmla="*/ 122 w 163"/>
                <a:gd name="T1" fmla="*/ 93 h 160"/>
                <a:gd name="T2" fmla="*/ 82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2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2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2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5641C074-010F-A294-F0AD-FB87A2FCED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6" y="1484"/>
              <a:ext cx="84" cy="81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0 h 158"/>
                <a:gd name="T20" fmla="*/ 160 w 165"/>
                <a:gd name="T21" fmla="*/ 54 h 158"/>
                <a:gd name="T22" fmla="*/ 93 w 165"/>
                <a:gd name="T23" fmla="*/ 75 h 158"/>
                <a:gd name="T24" fmla="*/ 42 w 165"/>
                <a:gd name="T25" fmla="*/ 75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0"/>
                    <a:pt x="132" y="100"/>
                    <a:pt x="132" y="100"/>
                  </a:cubicBezTo>
                  <a:cubicBezTo>
                    <a:pt x="150" y="91"/>
                    <a:pt x="160" y="74"/>
                    <a:pt x="160" y="54"/>
                  </a:cubicBezTo>
                  <a:close/>
                  <a:moveTo>
                    <a:pt x="93" y="75"/>
                  </a:moveTo>
                  <a:cubicBezTo>
                    <a:pt x="42" y="75"/>
                    <a:pt x="42" y="75"/>
                    <a:pt x="42" y="7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1"/>
                    <a:pt x="118" y="54"/>
                  </a:cubicBezTo>
                  <a:cubicBezTo>
                    <a:pt x="118" y="66"/>
                    <a:pt x="109" y="75"/>
                    <a:pt x="9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FE5644F8-54C4-5F03-C032-0D9708FB3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" y="1484"/>
              <a:ext cx="86" cy="81"/>
            </a:xfrm>
            <a:custGeom>
              <a:avLst/>
              <a:gdLst>
                <a:gd name="T0" fmla="*/ 59 w 86"/>
                <a:gd name="T1" fmla="*/ 1 h 81"/>
                <a:gd name="T2" fmla="*/ 30 w 86"/>
                <a:gd name="T3" fmla="*/ 33 h 81"/>
                <a:gd name="T4" fmla="*/ 21 w 86"/>
                <a:gd name="T5" fmla="*/ 33 h 81"/>
                <a:gd name="T6" fmla="*/ 21 w 86"/>
                <a:gd name="T7" fmla="*/ 0 h 81"/>
                <a:gd name="T8" fmla="*/ 0 w 86"/>
                <a:gd name="T9" fmla="*/ 0 h 81"/>
                <a:gd name="T10" fmla="*/ 0 w 86"/>
                <a:gd name="T11" fmla="*/ 81 h 81"/>
                <a:gd name="T12" fmla="*/ 21 w 86"/>
                <a:gd name="T13" fmla="*/ 81 h 81"/>
                <a:gd name="T14" fmla="*/ 21 w 86"/>
                <a:gd name="T15" fmla="*/ 50 h 81"/>
                <a:gd name="T16" fmla="*/ 30 w 86"/>
                <a:gd name="T17" fmla="*/ 50 h 81"/>
                <a:gd name="T18" fmla="*/ 59 w 86"/>
                <a:gd name="T19" fmla="*/ 81 h 81"/>
                <a:gd name="T20" fmla="*/ 86 w 86"/>
                <a:gd name="T21" fmla="*/ 81 h 81"/>
                <a:gd name="T22" fmla="*/ 49 w 86"/>
                <a:gd name="T23" fmla="*/ 41 h 81"/>
                <a:gd name="T24" fmla="*/ 86 w 86"/>
                <a:gd name="T25" fmla="*/ 1 h 81"/>
                <a:gd name="T26" fmla="*/ 59 w 86"/>
                <a:gd name="T27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81">
                  <a:moveTo>
                    <a:pt x="59" y="1"/>
                  </a:moveTo>
                  <a:lnTo>
                    <a:pt x="30" y="33"/>
                  </a:lnTo>
                  <a:lnTo>
                    <a:pt x="21" y="33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21" y="81"/>
                  </a:lnTo>
                  <a:lnTo>
                    <a:pt x="21" y="50"/>
                  </a:lnTo>
                  <a:lnTo>
                    <a:pt x="30" y="50"/>
                  </a:lnTo>
                  <a:lnTo>
                    <a:pt x="59" y="81"/>
                  </a:lnTo>
                  <a:lnTo>
                    <a:pt x="86" y="81"/>
                  </a:lnTo>
                  <a:lnTo>
                    <a:pt x="49" y="41"/>
                  </a:lnTo>
                  <a:lnTo>
                    <a:pt x="86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B8BA419E-307D-6312-28FD-07D675C5D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1483"/>
              <a:ext cx="81" cy="8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7 w 158"/>
                <a:gd name="T13" fmla="*/ 0 h 162"/>
                <a:gd name="T14" fmla="*/ 0 w 158"/>
                <a:gd name="T15" fmla="*/ 50 h 162"/>
                <a:gd name="T16" fmla="*/ 16 w 158"/>
                <a:gd name="T17" fmla="*/ 79 h 162"/>
                <a:gd name="T18" fmla="*/ 78 w 158"/>
                <a:gd name="T19" fmla="*/ 95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1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1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7" y="0"/>
                  </a:cubicBezTo>
                  <a:cubicBezTo>
                    <a:pt x="26" y="0"/>
                    <a:pt x="0" y="24"/>
                    <a:pt x="0" y="50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5"/>
                  </a:cubicBezTo>
                  <a:cubicBezTo>
                    <a:pt x="106" y="99"/>
                    <a:pt x="118" y="102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1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12EE5648-DF33-EA76-931C-8C740E9D9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6" y="1483"/>
              <a:ext cx="89" cy="8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3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8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3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8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8"/>
                    <a:pt x="75" y="34"/>
                    <a:pt x="89" y="34"/>
                  </a:cubicBezTo>
                  <a:cubicBezTo>
                    <a:pt x="101" y="34"/>
                    <a:pt x="111" y="38"/>
                    <a:pt x="119" y="43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0"/>
                    <a:pt x="147" y="18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3"/>
                  </a:cubicBezTo>
                  <a:cubicBezTo>
                    <a:pt x="163" y="131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8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3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23F8913C-09F7-3C84-D590-BDED23994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" y="1264"/>
              <a:ext cx="248" cy="408"/>
            </a:xfrm>
            <a:custGeom>
              <a:avLst/>
              <a:gdLst>
                <a:gd name="T0" fmla="*/ 108 w 248"/>
                <a:gd name="T1" fmla="*/ 0 h 408"/>
                <a:gd name="T2" fmla="*/ 0 w 248"/>
                <a:gd name="T3" fmla="*/ 204 h 408"/>
                <a:gd name="T4" fmla="*/ 69 w 248"/>
                <a:gd name="T5" fmla="*/ 335 h 408"/>
                <a:gd name="T6" fmla="*/ 85 w 248"/>
                <a:gd name="T7" fmla="*/ 306 h 408"/>
                <a:gd name="T8" fmla="*/ 30 w 248"/>
                <a:gd name="T9" fmla="*/ 204 h 408"/>
                <a:gd name="T10" fmla="*/ 124 w 248"/>
                <a:gd name="T11" fmla="*/ 30 h 408"/>
                <a:gd name="T12" fmla="*/ 217 w 248"/>
                <a:gd name="T13" fmla="*/ 204 h 408"/>
                <a:gd name="T14" fmla="*/ 108 w 248"/>
                <a:gd name="T15" fmla="*/ 408 h 408"/>
                <a:gd name="T16" fmla="*/ 139 w 248"/>
                <a:gd name="T17" fmla="*/ 408 h 408"/>
                <a:gd name="T18" fmla="*/ 248 w 248"/>
                <a:gd name="T19" fmla="*/ 204 h 408"/>
                <a:gd name="T20" fmla="*/ 139 w 248"/>
                <a:gd name="T21" fmla="*/ 0 h 408"/>
                <a:gd name="T22" fmla="*/ 108 w 248"/>
                <a:gd name="T2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8" h="408">
                  <a:moveTo>
                    <a:pt x="108" y="0"/>
                  </a:moveTo>
                  <a:lnTo>
                    <a:pt x="0" y="204"/>
                  </a:lnTo>
                  <a:lnTo>
                    <a:pt x="69" y="335"/>
                  </a:lnTo>
                  <a:lnTo>
                    <a:pt x="85" y="306"/>
                  </a:lnTo>
                  <a:lnTo>
                    <a:pt x="30" y="204"/>
                  </a:lnTo>
                  <a:lnTo>
                    <a:pt x="124" y="30"/>
                  </a:lnTo>
                  <a:lnTo>
                    <a:pt x="217" y="204"/>
                  </a:lnTo>
                  <a:lnTo>
                    <a:pt x="108" y="408"/>
                  </a:lnTo>
                  <a:lnTo>
                    <a:pt x="139" y="408"/>
                  </a:lnTo>
                  <a:lnTo>
                    <a:pt x="248" y="204"/>
                  </a:lnTo>
                  <a:lnTo>
                    <a:pt x="139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0273E18A-A12B-0394-53C1-D9044562F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2" y="1264"/>
              <a:ext cx="249" cy="408"/>
            </a:xfrm>
            <a:custGeom>
              <a:avLst/>
              <a:gdLst>
                <a:gd name="T0" fmla="*/ 179 w 249"/>
                <a:gd name="T1" fmla="*/ 73 h 408"/>
                <a:gd name="T2" fmla="*/ 164 w 249"/>
                <a:gd name="T3" fmla="*/ 102 h 408"/>
                <a:gd name="T4" fmla="*/ 218 w 249"/>
                <a:gd name="T5" fmla="*/ 204 h 408"/>
                <a:gd name="T6" fmla="*/ 125 w 249"/>
                <a:gd name="T7" fmla="*/ 379 h 408"/>
                <a:gd name="T8" fmla="*/ 32 w 249"/>
                <a:gd name="T9" fmla="*/ 204 h 408"/>
                <a:gd name="T10" fmla="*/ 141 w 249"/>
                <a:gd name="T11" fmla="*/ 0 h 408"/>
                <a:gd name="T12" fmla="*/ 109 w 249"/>
                <a:gd name="T13" fmla="*/ 0 h 408"/>
                <a:gd name="T14" fmla="*/ 0 w 249"/>
                <a:gd name="T15" fmla="*/ 204 h 408"/>
                <a:gd name="T16" fmla="*/ 109 w 249"/>
                <a:gd name="T17" fmla="*/ 408 h 408"/>
                <a:gd name="T18" fmla="*/ 141 w 249"/>
                <a:gd name="T19" fmla="*/ 408 h 408"/>
                <a:gd name="T20" fmla="*/ 249 w 249"/>
                <a:gd name="T21" fmla="*/ 204 h 408"/>
                <a:gd name="T22" fmla="*/ 179 w 249"/>
                <a:gd name="T23" fmla="*/ 7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9" h="408">
                  <a:moveTo>
                    <a:pt x="179" y="73"/>
                  </a:moveTo>
                  <a:lnTo>
                    <a:pt x="164" y="102"/>
                  </a:lnTo>
                  <a:lnTo>
                    <a:pt x="218" y="204"/>
                  </a:lnTo>
                  <a:lnTo>
                    <a:pt x="125" y="379"/>
                  </a:lnTo>
                  <a:lnTo>
                    <a:pt x="32" y="204"/>
                  </a:lnTo>
                  <a:lnTo>
                    <a:pt x="141" y="0"/>
                  </a:lnTo>
                  <a:lnTo>
                    <a:pt x="109" y="0"/>
                  </a:lnTo>
                  <a:lnTo>
                    <a:pt x="0" y="204"/>
                  </a:lnTo>
                  <a:lnTo>
                    <a:pt x="109" y="408"/>
                  </a:lnTo>
                  <a:lnTo>
                    <a:pt x="141" y="408"/>
                  </a:lnTo>
                  <a:lnTo>
                    <a:pt x="249" y="204"/>
                  </a:lnTo>
                  <a:lnTo>
                    <a:pt x="179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6835379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39737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+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8" name="Espace réservé du tableau 7">
            <a:extLst>
              <a:ext uri="{FF2B5EF4-FFF2-40B4-BE49-F238E27FC236}">
                <a16:creationId xmlns:a16="http://schemas.microsoft.com/office/drawing/2014/main" id="{8243642A-E65C-BD10-0962-51B98123C44D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55650" y="1203325"/>
            <a:ext cx="7632700" cy="3421063"/>
          </a:xfrm>
        </p:spPr>
        <p:txBody>
          <a:bodyPr bIns="900000" anchor="ctr">
            <a:noAutofit/>
          </a:bodyPr>
          <a:lstStyle>
            <a:lvl1pPr algn="ctr">
              <a:defRPr sz="1000" b="0" cap="none" baseline="0">
                <a:solidFill>
                  <a:schemeClr val="tx1"/>
                </a:solidFill>
                <a:sym typeface="Symbol" panose="05050102010706020507" pitchFamily="18" charset="2"/>
              </a:defRPr>
            </a:lvl1pPr>
          </a:lstStyle>
          <a:p>
            <a:r>
              <a:rPr lang="en-US" dirty="0"/>
              <a:t>Click here to create a table</a:t>
            </a:r>
            <a:br>
              <a:rPr lang="fr-FR" dirty="0"/>
            </a:br>
            <a:r>
              <a:rPr lang="fr-FR" dirty="0"/>
              <a:t></a:t>
            </a:r>
          </a:p>
        </p:txBody>
      </p:sp>
    </p:spTree>
    <p:extLst>
      <p:ext uri="{BB962C8B-B14F-4D97-AF65-F5344CB8AC3E}">
        <p14:creationId xmlns:p14="http://schemas.microsoft.com/office/powerpoint/2010/main" val="16736487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End layout">
    <p:bg bwMode="invGray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663788" y="572480"/>
            <a:ext cx="3348000" cy="747897"/>
          </a:xfrm>
        </p:spPr>
        <p:txBody>
          <a:bodyPr anchor="t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Thanks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663788" y="3600767"/>
            <a:ext cx="3348000" cy="123111"/>
          </a:xfrm>
        </p:spPr>
        <p:txBody>
          <a:bodyPr/>
          <a:lstStyle>
            <a:lvl1pPr marL="0" indent="0" algn="l">
              <a:buNone/>
              <a:defRPr sz="800" b="0" cap="none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Click </a:t>
            </a:r>
            <a:r>
              <a:rPr lang="fr-FR" dirty="0" err="1"/>
              <a:t>here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7DF0F64-3E39-FB8C-B677-2938678864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56476" y="1175923"/>
            <a:ext cx="107722" cy="662608"/>
          </a:xfrm>
          <a:prstGeom prst="rect">
            <a:avLst/>
          </a:prstGeom>
        </p:spPr>
        <p:txBody>
          <a:bodyPr vert="vert270" wrap="non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fr-FR"/>
              <a:t>dd mmmm yyyy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774F0C-8329-49FE-A0AA-42834FBC92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56476" y="3125158"/>
            <a:ext cx="107722" cy="1800000"/>
          </a:xfrm>
          <a:prstGeom prst="rect">
            <a:avLst/>
          </a:prstGeom>
        </p:spPr>
        <p:txBody>
          <a:bodyPr vert="vert270" wrap="squar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19F7578F-40B2-D332-4E24-518E74C9BF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15131" y="2369644"/>
            <a:ext cx="257369" cy="274114"/>
          </a:xfrm>
          <a:prstGeom prst="rect">
            <a:avLst/>
          </a:prstGeom>
        </p:spPr>
        <p:txBody>
          <a:bodyPr vert="vert270" wrap="none" lIns="36000" tIns="0" rIns="36000" bIns="0" rtlCol="0" anchor="ctr">
            <a:spAutoFit/>
          </a:bodyPr>
          <a:lstStyle>
            <a:lvl1pPr marL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fld id="{E8C60506-5BE4-4453-AE4B-F0F5E69C63A6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56A86AF4-FFF0-27B1-659D-8CE063D395D0}"/>
              </a:ext>
            </a:extLst>
          </p:cNvPr>
          <p:cNvCxnSpPr>
            <a:cxnSpLocks/>
          </p:cNvCxnSpPr>
          <p:nvPr/>
        </p:nvCxnSpPr>
        <p:spPr>
          <a:xfrm>
            <a:off x="8757429" y="247697"/>
            <a:ext cx="0" cy="464400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3">
            <a:extLst>
              <a:ext uri="{FF2B5EF4-FFF2-40B4-BE49-F238E27FC236}">
                <a16:creationId xmlns:a16="http://schemas.microsoft.com/office/drawing/2014/main" id="{986EA9CC-1AA0-3B2E-5085-7A80538C2753}"/>
              </a:ext>
            </a:extLst>
          </p:cNvPr>
          <p:cNvSpPr>
            <a:spLocks/>
          </p:cNvSpPr>
          <p:nvPr/>
        </p:nvSpPr>
        <p:spPr bwMode="auto">
          <a:xfrm>
            <a:off x="2290031" y="247697"/>
            <a:ext cx="104775" cy="4644000"/>
          </a:xfrm>
          <a:custGeom>
            <a:avLst/>
            <a:gdLst>
              <a:gd name="T0" fmla="+- 0 3602 3602"/>
              <a:gd name="T1" fmla="*/ T0 w 166"/>
              <a:gd name="T2" fmla="+- 0 7695 405"/>
              <a:gd name="T3" fmla="*/ 7695 h 7290"/>
              <a:gd name="T4" fmla="+- 0 3602 3602"/>
              <a:gd name="T5" fmla="*/ T4 w 166"/>
              <a:gd name="T6" fmla="+- 0 1704 405"/>
              <a:gd name="T7" fmla="*/ 1704 h 7290"/>
              <a:gd name="T8" fmla="+- 0 3768 3602"/>
              <a:gd name="T9" fmla="*/ T8 w 166"/>
              <a:gd name="T10" fmla="+- 0 1412 405"/>
              <a:gd name="T11" fmla="*/ 1412 h 7290"/>
              <a:gd name="T12" fmla="+- 0 3602 3602"/>
              <a:gd name="T13" fmla="*/ T12 w 166"/>
              <a:gd name="T14" fmla="+- 0 1119 405"/>
              <a:gd name="T15" fmla="*/ 1119 h 7290"/>
              <a:gd name="T16" fmla="+- 0 3602 3602"/>
              <a:gd name="T17" fmla="*/ T16 w 166"/>
              <a:gd name="T18" fmla="+- 0 405 405"/>
              <a:gd name="T19" fmla="*/ 405 h 729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166" h="7290">
                <a:moveTo>
                  <a:pt x="0" y="7290"/>
                </a:moveTo>
                <a:lnTo>
                  <a:pt x="0" y="1299"/>
                </a:lnTo>
                <a:lnTo>
                  <a:pt x="166" y="1007"/>
                </a:lnTo>
                <a:lnTo>
                  <a:pt x="0" y="71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DFF9DD06-CA15-1A11-7E26-E7714B190A5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9146" y="254183"/>
            <a:ext cx="324000" cy="341196"/>
            <a:chOff x="1694" y="371"/>
            <a:chExt cx="2374" cy="2500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9B73F5CF-500D-031E-A2B9-E27364DA5A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4" y="2151"/>
              <a:ext cx="308" cy="296"/>
            </a:xfrm>
            <a:custGeom>
              <a:avLst/>
              <a:gdLst>
                <a:gd name="T0" fmla="*/ 119 w 165"/>
                <a:gd name="T1" fmla="*/ 159 h 159"/>
                <a:gd name="T2" fmla="*/ 165 w 165"/>
                <a:gd name="T3" fmla="*/ 159 h 159"/>
                <a:gd name="T4" fmla="*/ 131 w 165"/>
                <a:gd name="T5" fmla="*/ 101 h 159"/>
                <a:gd name="T6" fmla="*/ 159 w 165"/>
                <a:gd name="T7" fmla="*/ 54 h 159"/>
                <a:gd name="T8" fmla="*/ 98 w 165"/>
                <a:gd name="T9" fmla="*/ 0 h 159"/>
                <a:gd name="T10" fmla="*/ 0 w 165"/>
                <a:gd name="T11" fmla="*/ 0 h 159"/>
                <a:gd name="T12" fmla="*/ 0 w 165"/>
                <a:gd name="T13" fmla="*/ 159 h 159"/>
                <a:gd name="T14" fmla="*/ 41 w 165"/>
                <a:gd name="T15" fmla="*/ 159 h 159"/>
                <a:gd name="T16" fmla="*/ 41 w 165"/>
                <a:gd name="T17" fmla="*/ 108 h 159"/>
                <a:gd name="T18" fmla="*/ 92 w 165"/>
                <a:gd name="T19" fmla="*/ 108 h 159"/>
                <a:gd name="T20" fmla="*/ 119 w 165"/>
                <a:gd name="T21" fmla="*/ 159 h 159"/>
                <a:gd name="T22" fmla="*/ 41 w 165"/>
                <a:gd name="T23" fmla="*/ 32 h 159"/>
                <a:gd name="T24" fmla="*/ 92 w 165"/>
                <a:gd name="T25" fmla="*/ 32 h 159"/>
                <a:gd name="T26" fmla="*/ 117 w 165"/>
                <a:gd name="T27" fmla="*/ 54 h 159"/>
                <a:gd name="T28" fmla="*/ 92 w 165"/>
                <a:gd name="T29" fmla="*/ 76 h 159"/>
                <a:gd name="T30" fmla="*/ 41 w 165"/>
                <a:gd name="T31" fmla="*/ 76 h 159"/>
                <a:gd name="T32" fmla="*/ 41 w 165"/>
                <a:gd name="T33" fmla="*/ 3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9">
                  <a:moveTo>
                    <a:pt x="119" y="159"/>
                  </a:moveTo>
                  <a:cubicBezTo>
                    <a:pt x="165" y="159"/>
                    <a:pt x="165" y="159"/>
                    <a:pt x="165" y="159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19" y="159"/>
                  </a:lnTo>
                  <a:close/>
                  <a:moveTo>
                    <a:pt x="41" y="32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2"/>
                    <a:pt x="117" y="54"/>
                  </a:cubicBezTo>
                  <a:cubicBezTo>
                    <a:pt x="117" y="67"/>
                    <a:pt x="108" y="76"/>
                    <a:pt x="92" y="76"/>
                  </a:cubicBezTo>
                  <a:cubicBezTo>
                    <a:pt x="41" y="76"/>
                    <a:pt x="41" y="76"/>
                    <a:pt x="41" y="76"/>
                  </a:cubicBezTo>
                  <a:lnTo>
                    <a:pt x="4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652B203-624A-29DB-C95D-FA813AD8A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2151"/>
              <a:ext cx="304" cy="300"/>
            </a:xfrm>
            <a:custGeom>
              <a:avLst/>
              <a:gdLst>
                <a:gd name="T0" fmla="*/ 0 w 163"/>
                <a:gd name="T1" fmla="*/ 0 h 161"/>
                <a:gd name="T2" fmla="*/ 0 w 163"/>
                <a:gd name="T3" fmla="*/ 93 h 161"/>
                <a:gd name="T4" fmla="*/ 82 w 163"/>
                <a:gd name="T5" fmla="*/ 161 h 161"/>
                <a:gd name="T6" fmla="*/ 163 w 163"/>
                <a:gd name="T7" fmla="*/ 93 h 161"/>
                <a:gd name="T8" fmla="*/ 163 w 163"/>
                <a:gd name="T9" fmla="*/ 0 h 161"/>
                <a:gd name="T10" fmla="*/ 122 w 163"/>
                <a:gd name="T11" fmla="*/ 0 h 161"/>
                <a:gd name="T12" fmla="*/ 122 w 163"/>
                <a:gd name="T13" fmla="*/ 93 h 161"/>
                <a:gd name="T14" fmla="*/ 82 w 163"/>
                <a:gd name="T15" fmla="*/ 128 h 161"/>
                <a:gd name="T16" fmla="*/ 42 w 163"/>
                <a:gd name="T17" fmla="*/ 93 h 161"/>
                <a:gd name="T18" fmla="*/ 42 w 163"/>
                <a:gd name="T19" fmla="*/ 0 h 161"/>
                <a:gd name="T20" fmla="*/ 0 w 163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10"/>
                    <a:pt x="116" y="128"/>
                    <a:pt x="82" y="128"/>
                  </a:cubicBezTo>
                  <a:cubicBezTo>
                    <a:pt x="48" y="128"/>
                    <a:pt x="42" y="110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D8CD3260-97CF-8B5A-214E-0AEC7DE8D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151"/>
              <a:ext cx="257" cy="296"/>
            </a:xfrm>
            <a:custGeom>
              <a:avLst/>
              <a:gdLst>
                <a:gd name="T0" fmla="*/ 257 w 257"/>
                <a:gd name="T1" fmla="*/ 235 h 296"/>
                <a:gd name="T2" fmla="*/ 76 w 257"/>
                <a:gd name="T3" fmla="*/ 235 h 296"/>
                <a:gd name="T4" fmla="*/ 76 w 257"/>
                <a:gd name="T5" fmla="*/ 175 h 296"/>
                <a:gd name="T6" fmla="*/ 237 w 257"/>
                <a:gd name="T7" fmla="*/ 175 h 296"/>
                <a:gd name="T8" fmla="*/ 237 w 257"/>
                <a:gd name="T9" fmla="*/ 117 h 296"/>
                <a:gd name="T10" fmla="*/ 76 w 257"/>
                <a:gd name="T11" fmla="*/ 117 h 296"/>
                <a:gd name="T12" fmla="*/ 76 w 257"/>
                <a:gd name="T13" fmla="*/ 61 h 296"/>
                <a:gd name="T14" fmla="*/ 252 w 257"/>
                <a:gd name="T15" fmla="*/ 61 h 296"/>
                <a:gd name="T16" fmla="*/ 252 w 257"/>
                <a:gd name="T17" fmla="*/ 0 h 296"/>
                <a:gd name="T18" fmla="*/ 0 w 257"/>
                <a:gd name="T19" fmla="*/ 0 h 296"/>
                <a:gd name="T20" fmla="*/ 0 w 257"/>
                <a:gd name="T21" fmla="*/ 296 h 296"/>
                <a:gd name="T22" fmla="*/ 257 w 257"/>
                <a:gd name="T23" fmla="*/ 296 h 296"/>
                <a:gd name="T24" fmla="*/ 257 w 257"/>
                <a:gd name="T25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296">
                  <a:moveTo>
                    <a:pt x="257" y="235"/>
                  </a:moveTo>
                  <a:lnTo>
                    <a:pt x="76" y="235"/>
                  </a:lnTo>
                  <a:lnTo>
                    <a:pt x="76" y="175"/>
                  </a:lnTo>
                  <a:lnTo>
                    <a:pt x="237" y="175"/>
                  </a:lnTo>
                  <a:lnTo>
                    <a:pt x="237" y="117"/>
                  </a:lnTo>
                  <a:lnTo>
                    <a:pt x="76" y="117"/>
                  </a:lnTo>
                  <a:lnTo>
                    <a:pt x="76" y="61"/>
                  </a:lnTo>
                  <a:lnTo>
                    <a:pt x="252" y="61"/>
                  </a:lnTo>
                  <a:lnTo>
                    <a:pt x="252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57" y="296"/>
                  </a:lnTo>
                  <a:lnTo>
                    <a:pt x="257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27EC5D28-8DAC-1172-349A-43BDC1563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151"/>
              <a:ext cx="244" cy="296"/>
            </a:xfrm>
            <a:custGeom>
              <a:avLst/>
              <a:gdLst>
                <a:gd name="T0" fmla="*/ 244 w 244"/>
                <a:gd name="T1" fmla="*/ 235 h 296"/>
                <a:gd name="T2" fmla="*/ 76 w 244"/>
                <a:gd name="T3" fmla="*/ 235 h 296"/>
                <a:gd name="T4" fmla="*/ 76 w 244"/>
                <a:gd name="T5" fmla="*/ 0 h 296"/>
                <a:gd name="T6" fmla="*/ 0 w 244"/>
                <a:gd name="T7" fmla="*/ 0 h 296"/>
                <a:gd name="T8" fmla="*/ 0 w 244"/>
                <a:gd name="T9" fmla="*/ 296 h 296"/>
                <a:gd name="T10" fmla="*/ 244 w 244"/>
                <a:gd name="T11" fmla="*/ 296 h 296"/>
                <a:gd name="T12" fmla="*/ 244 w 244"/>
                <a:gd name="T13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96">
                  <a:moveTo>
                    <a:pt x="244" y="235"/>
                  </a:moveTo>
                  <a:lnTo>
                    <a:pt x="76" y="235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44" y="296"/>
                  </a:lnTo>
                  <a:lnTo>
                    <a:pt x="24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6D0B767C-8781-4BF9-06F1-14C52698ED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" y="2151"/>
              <a:ext cx="354" cy="296"/>
            </a:xfrm>
            <a:custGeom>
              <a:avLst/>
              <a:gdLst>
                <a:gd name="T0" fmla="*/ 274 w 354"/>
                <a:gd name="T1" fmla="*/ 296 h 296"/>
                <a:gd name="T2" fmla="*/ 354 w 354"/>
                <a:gd name="T3" fmla="*/ 296 h 296"/>
                <a:gd name="T4" fmla="*/ 227 w 354"/>
                <a:gd name="T5" fmla="*/ 0 h 296"/>
                <a:gd name="T6" fmla="*/ 127 w 354"/>
                <a:gd name="T7" fmla="*/ 0 h 296"/>
                <a:gd name="T8" fmla="*/ 0 w 354"/>
                <a:gd name="T9" fmla="*/ 296 h 296"/>
                <a:gd name="T10" fmla="*/ 78 w 354"/>
                <a:gd name="T11" fmla="*/ 296 h 296"/>
                <a:gd name="T12" fmla="*/ 102 w 354"/>
                <a:gd name="T13" fmla="*/ 240 h 296"/>
                <a:gd name="T14" fmla="*/ 252 w 354"/>
                <a:gd name="T15" fmla="*/ 240 h 296"/>
                <a:gd name="T16" fmla="*/ 274 w 354"/>
                <a:gd name="T17" fmla="*/ 296 h 296"/>
                <a:gd name="T18" fmla="*/ 127 w 354"/>
                <a:gd name="T19" fmla="*/ 181 h 296"/>
                <a:gd name="T20" fmla="*/ 177 w 354"/>
                <a:gd name="T21" fmla="*/ 61 h 296"/>
                <a:gd name="T22" fmla="*/ 227 w 354"/>
                <a:gd name="T23" fmla="*/ 181 h 296"/>
                <a:gd name="T24" fmla="*/ 127 w 354"/>
                <a:gd name="T25" fmla="*/ 18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296">
                  <a:moveTo>
                    <a:pt x="274" y="296"/>
                  </a:moveTo>
                  <a:lnTo>
                    <a:pt x="354" y="296"/>
                  </a:lnTo>
                  <a:lnTo>
                    <a:pt x="227" y="0"/>
                  </a:lnTo>
                  <a:lnTo>
                    <a:pt x="127" y="0"/>
                  </a:lnTo>
                  <a:lnTo>
                    <a:pt x="0" y="296"/>
                  </a:lnTo>
                  <a:lnTo>
                    <a:pt x="78" y="296"/>
                  </a:lnTo>
                  <a:lnTo>
                    <a:pt x="102" y="240"/>
                  </a:lnTo>
                  <a:lnTo>
                    <a:pt x="252" y="240"/>
                  </a:lnTo>
                  <a:lnTo>
                    <a:pt x="274" y="296"/>
                  </a:lnTo>
                  <a:close/>
                  <a:moveTo>
                    <a:pt x="127" y="181"/>
                  </a:moveTo>
                  <a:lnTo>
                    <a:pt x="177" y="61"/>
                  </a:lnTo>
                  <a:lnTo>
                    <a:pt x="227" y="181"/>
                  </a:lnTo>
                  <a:lnTo>
                    <a:pt x="12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A53B03C6-FA64-03D7-079F-A2D070ACF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" y="2151"/>
              <a:ext cx="305" cy="296"/>
            </a:xfrm>
            <a:custGeom>
              <a:avLst/>
              <a:gdLst>
                <a:gd name="T0" fmla="*/ 0 w 305"/>
                <a:gd name="T1" fmla="*/ 0 h 296"/>
                <a:gd name="T2" fmla="*/ 0 w 305"/>
                <a:gd name="T3" fmla="*/ 61 h 296"/>
                <a:gd name="T4" fmla="*/ 114 w 305"/>
                <a:gd name="T5" fmla="*/ 61 h 296"/>
                <a:gd name="T6" fmla="*/ 114 w 305"/>
                <a:gd name="T7" fmla="*/ 296 h 296"/>
                <a:gd name="T8" fmla="*/ 191 w 305"/>
                <a:gd name="T9" fmla="*/ 296 h 296"/>
                <a:gd name="T10" fmla="*/ 191 w 305"/>
                <a:gd name="T11" fmla="*/ 61 h 296"/>
                <a:gd name="T12" fmla="*/ 305 w 305"/>
                <a:gd name="T13" fmla="*/ 61 h 296"/>
                <a:gd name="T14" fmla="*/ 305 w 305"/>
                <a:gd name="T15" fmla="*/ 0 h 296"/>
                <a:gd name="T16" fmla="*/ 0 w 305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6">
                  <a:moveTo>
                    <a:pt x="0" y="0"/>
                  </a:moveTo>
                  <a:lnTo>
                    <a:pt x="0" y="61"/>
                  </a:lnTo>
                  <a:lnTo>
                    <a:pt x="114" y="61"/>
                  </a:lnTo>
                  <a:lnTo>
                    <a:pt x="114" y="296"/>
                  </a:lnTo>
                  <a:lnTo>
                    <a:pt x="191" y="296"/>
                  </a:lnTo>
                  <a:lnTo>
                    <a:pt x="191" y="61"/>
                  </a:lnTo>
                  <a:lnTo>
                    <a:pt x="305" y="61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2734F6A8-0E9F-8173-8532-60A077B21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" y="2151"/>
              <a:ext cx="309" cy="296"/>
            </a:xfrm>
            <a:custGeom>
              <a:avLst/>
              <a:gdLst>
                <a:gd name="T0" fmla="*/ 309 w 309"/>
                <a:gd name="T1" fmla="*/ 296 h 296"/>
                <a:gd name="T2" fmla="*/ 309 w 309"/>
                <a:gd name="T3" fmla="*/ 0 h 296"/>
                <a:gd name="T4" fmla="*/ 240 w 309"/>
                <a:gd name="T5" fmla="*/ 0 h 296"/>
                <a:gd name="T6" fmla="*/ 240 w 309"/>
                <a:gd name="T7" fmla="*/ 194 h 296"/>
                <a:gd name="T8" fmla="*/ 65 w 309"/>
                <a:gd name="T9" fmla="*/ 0 h 296"/>
                <a:gd name="T10" fmla="*/ 0 w 309"/>
                <a:gd name="T11" fmla="*/ 0 h 296"/>
                <a:gd name="T12" fmla="*/ 0 w 309"/>
                <a:gd name="T13" fmla="*/ 296 h 296"/>
                <a:gd name="T14" fmla="*/ 69 w 309"/>
                <a:gd name="T15" fmla="*/ 296 h 296"/>
                <a:gd name="T16" fmla="*/ 69 w 309"/>
                <a:gd name="T17" fmla="*/ 102 h 296"/>
                <a:gd name="T18" fmla="*/ 242 w 309"/>
                <a:gd name="T19" fmla="*/ 296 h 296"/>
                <a:gd name="T20" fmla="*/ 309 w 309"/>
                <a:gd name="T2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96">
                  <a:moveTo>
                    <a:pt x="309" y="296"/>
                  </a:moveTo>
                  <a:lnTo>
                    <a:pt x="309" y="0"/>
                  </a:lnTo>
                  <a:lnTo>
                    <a:pt x="240" y="0"/>
                  </a:lnTo>
                  <a:lnTo>
                    <a:pt x="240" y="19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69" y="296"/>
                  </a:lnTo>
                  <a:lnTo>
                    <a:pt x="69" y="102"/>
                  </a:lnTo>
                  <a:lnTo>
                    <a:pt x="242" y="296"/>
                  </a:lnTo>
                  <a:lnTo>
                    <a:pt x="309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24B4FC6-A55F-E0B5-5C49-4AEDD1C4F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" y="2572"/>
              <a:ext cx="307" cy="295"/>
            </a:xfrm>
            <a:custGeom>
              <a:avLst/>
              <a:gdLst>
                <a:gd name="T0" fmla="*/ 0 w 307"/>
                <a:gd name="T1" fmla="*/ 60 h 295"/>
                <a:gd name="T2" fmla="*/ 114 w 307"/>
                <a:gd name="T3" fmla="*/ 60 h 295"/>
                <a:gd name="T4" fmla="*/ 114 w 307"/>
                <a:gd name="T5" fmla="*/ 295 h 295"/>
                <a:gd name="T6" fmla="*/ 193 w 307"/>
                <a:gd name="T7" fmla="*/ 295 h 295"/>
                <a:gd name="T8" fmla="*/ 193 w 307"/>
                <a:gd name="T9" fmla="*/ 60 h 295"/>
                <a:gd name="T10" fmla="*/ 307 w 307"/>
                <a:gd name="T11" fmla="*/ 60 h 295"/>
                <a:gd name="T12" fmla="*/ 307 w 307"/>
                <a:gd name="T13" fmla="*/ 0 h 295"/>
                <a:gd name="T14" fmla="*/ 0 w 307"/>
                <a:gd name="T15" fmla="*/ 0 h 295"/>
                <a:gd name="T16" fmla="*/ 0 w 307"/>
                <a:gd name="T17" fmla="*/ 6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95">
                  <a:moveTo>
                    <a:pt x="0" y="60"/>
                  </a:moveTo>
                  <a:lnTo>
                    <a:pt x="114" y="60"/>
                  </a:lnTo>
                  <a:lnTo>
                    <a:pt x="114" y="295"/>
                  </a:lnTo>
                  <a:lnTo>
                    <a:pt x="193" y="295"/>
                  </a:lnTo>
                  <a:lnTo>
                    <a:pt x="193" y="60"/>
                  </a:lnTo>
                  <a:lnTo>
                    <a:pt x="307" y="60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555FB61-99A5-6697-0B1D-FADDA0FBF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572"/>
              <a:ext cx="304" cy="299"/>
            </a:xfrm>
            <a:custGeom>
              <a:avLst/>
              <a:gdLst>
                <a:gd name="T0" fmla="*/ 122 w 163"/>
                <a:gd name="T1" fmla="*/ 93 h 160"/>
                <a:gd name="T2" fmla="*/ 81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1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1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1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4DB56A6A-2421-C760-E393-873E9040B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6" y="2572"/>
              <a:ext cx="308" cy="295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1 h 158"/>
                <a:gd name="T20" fmla="*/ 160 w 165"/>
                <a:gd name="T21" fmla="*/ 54 h 158"/>
                <a:gd name="T22" fmla="*/ 93 w 165"/>
                <a:gd name="T23" fmla="*/ 76 h 158"/>
                <a:gd name="T24" fmla="*/ 42 w 165"/>
                <a:gd name="T25" fmla="*/ 76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50" y="92"/>
                    <a:pt x="160" y="75"/>
                    <a:pt x="160" y="54"/>
                  </a:cubicBezTo>
                  <a:close/>
                  <a:moveTo>
                    <a:pt x="93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2"/>
                    <a:pt x="118" y="54"/>
                  </a:cubicBezTo>
                  <a:cubicBezTo>
                    <a:pt x="118" y="66"/>
                    <a:pt x="109" y="76"/>
                    <a:pt x="9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8322B02E-A364-C4FE-E59D-640A4E480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" y="2572"/>
              <a:ext cx="311" cy="295"/>
            </a:xfrm>
            <a:custGeom>
              <a:avLst/>
              <a:gdLst>
                <a:gd name="T0" fmla="*/ 216 w 311"/>
                <a:gd name="T1" fmla="*/ 4 h 295"/>
                <a:gd name="T2" fmla="*/ 108 w 311"/>
                <a:gd name="T3" fmla="*/ 120 h 295"/>
                <a:gd name="T4" fmla="*/ 76 w 311"/>
                <a:gd name="T5" fmla="*/ 120 h 295"/>
                <a:gd name="T6" fmla="*/ 76 w 311"/>
                <a:gd name="T7" fmla="*/ 0 h 295"/>
                <a:gd name="T8" fmla="*/ 0 w 311"/>
                <a:gd name="T9" fmla="*/ 0 h 295"/>
                <a:gd name="T10" fmla="*/ 0 w 311"/>
                <a:gd name="T11" fmla="*/ 295 h 295"/>
                <a:gd name="T12" fmla="*/ 76 w 311"/>
                <a:gd name="T13" fmla="*/ 295 h 295"/>
                <a:gd name="T14" fmla="*/ 76 w 311"/>
                <a:gd name="T15" fmla="*/ 179 h 295"/>
                <a:gd name="T16" fmla="*/ 108 w 311"/>
                <a:gd name="T17" fmla="*/ 179 h 295"/>
                <a:gd name="T18" fmla="*/ 216 w 311"/>
                <a:gd name="T19" fmla="*/ 295 h 295"/>
                <a:gd name="T20" fmla="*/ 311 w 311"/>
                <a:gd name="T21" fmla="*/ 295 h 295"/>
                <a:gd name="T22" fmla="*/ 177 w 311"/>
                <a:gd name="T23" fmla="*/ 149 h 295"/>
                <a:gd name="T24" fmla="*/ 311 w 311"/>
                <a:gd name="T25" fmla="*/ 4 h 295"/>
                <a:gd name="T26" fmla="*/ 216 w 311"/>
                <a:gd name="T27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" h="295">
                  <a:moveTo>
                    <a:pt x="216" y="4"/>
                  </a:moveTo>
                  <a:lnTo>
                    <a:pt x="108" y="120"/>
                  </a:lnTo>
                  <a:lnTo>
                    <a:pt x="76" y="12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76" y="295"/>
                  </a:lnTo>
                  <a:lnTo>
                    <a:pt x="76" y="179"/>
                  </a:lnTo>
                  <a:lnTo>
                    <a:pt x="108" y="179"/>
                  </a:lnTo>
                  <a:lnTo>
                    <a:pt x="216" y="295"/>
                  </a:lnTo>
                  <a:lnTo>
                    <a:pt x="311" y="295"/>
                  </a:lnTo>
                  <a:lnTo>
                    <a:pt x="177" y="149"/>
                  </a:lnTo>
                  <a:lnTo>
                    <a:pt x="311" y="4"/>
                  </a:lnTo>
                  <a:lnTo>
                    <a:pt x="21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DED100FA-C6CC-9250-87A6-E9A390F35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2568"/>
              <a:ext cx="295" cy="30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6 w 158"/>
                <a:gd name="T13" fmla="*/ 0 h 162"/>
                <a:gd name="T14" fmla="*/ 0 w 158"/>
                <a:gd name="T15" fmla="*/ 51 h 162"/>
                <a:gd name="T16" fmla="*/ 16 w 158"/>
                <a:gd name="T17" fmla="*/ 79 h 162"/>
                <a:gd name="T18" fmla="*/ 78 w 158"/>
                <a:gd name="T19" fmla="*/ 96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2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2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6" y="0"/>
                  </a:cubicBezTo>
                  <a:cubicBezTo>
                    <a:pt x="26" y="0"/>
                    <a:pt x="0" y="24"/>
                    <a:pt x="0" y="51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6"/>
                  </a:cubicBezTo>
                  <a:cubicBezTo>
                    <a:pt x="106" y="99"/>
                    <a:pt x="118" y="103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2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F0294DAE-3045-812B-BD0F-BEB7EE8ED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6" y="2568"/>
              <a:ext cx="324" cy="30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4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9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4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9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9"/>
                    <a:pt x="75" y="34"/>
                    <a:pt x="89" y="34"/>
                  </a:cubicBezTo>
                  <a:cubicBezTo>
                    <a:pt x="101" y="34"/>
                    <a:pt x="111" y="38"/>
                    <a:pt x="119" y="44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1"/>
                    <a:pt x="147" y="19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4"/>
                  </a:cubicBezTo>
                  <a:cubicBezTo>
                    <a:pt x="163" y="132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9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4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D9925837-C972-407B-4585-1DA98753A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371"/>
              <a:ext cx="907" cy="1483"/>
            </a:xfrm>
            <a:custGeom>
              <a:avLst/>
              <a:gdLst>
                <a:gd name="T0" fmla="*/ 256 w 907"/>
                <a:gd name="T1" fmla="*/ 1218 h 1483"/>
                <a:gd name="T2" fmla="*/ 312 w 907"/>
                <a:gd name="T3" fmla="*/ 1112 h 1483"/>
                <a:gd name="T4" fmla="*/ 114 w 907"/>
                <a:gd name="T5" fmla="*/ 743 h 1483"/>
                <a:gd name="T6" fmla="*/ 454 w 907"/>
                <a:gd name="T7" fmla="*/ 106 h 1483"/>
                <a:gd name="T8" fmla="*/ 795 w 907"/>
                <a:gd name="T9" fmla="*/ 743 h 1483"/>
                <a:gd name="T10" fmla="*/ 398 w 907"/>
                <a:gd name="T11" fmla="*/ 1483 h 1483"/>
                <a:gd name="T12" fmla="*/ 512 w 907"/>
                <a:gd name="T13" fmla="*/ 1483 h 1483"/>
                <a:gd name="T14" fmla="*/ 907 w 907"/>
                <a:gd name="T15" fmla="*/ 743 h 1483"/>
                <a:gd name="T16" fmla="*/ 512 w 907"/>
                <a:gd name="T17" fmla="*/ 0 h 1483"/>
                <a:gd name="T18" fmla="*/ 398 w 907"/>
                <a:gd name="T19" fmla="*/ 0 h 1483"/>
                <a:gd name="T20" fmla="*/ 0 w 907"/>
                <a:gd name="T21" fmla="*/ 743 h 1483"/>
                <a:gd name="T22" fmla="*/ 256 w 907"/>
                <a:gd name="T23" fmla="*/ 1218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256" y="1218"/>
                  </a:moveTo>
                  <a:lnTo>
                    <a:pt x="312" y="1112"/>
                  </a:lnTo>
                  <a:lnTo>
                    <a:pt x="114" y="743"/>
                  </a:lnTo>
                  <a:lnTo>
                    <a:pt x="454" y="106"/>
                  </a:lnTo>
                  <a:lnTo>
                    <a:pt x="795" y="743"/>
                  </a:lnTo>
                  <a:lnTo>
                    <a:pt x="398" y="1483"/>
                  </a:lnTo>
                  <a:lnTo>
                    <a:pt x="512" y="1483"/>
                  </a:lnTo>
                  <a:lnTo>
                    <a:pt x="907" y="743"/>
                  </a:lnTo>
                  <a:lnTo>
                    <a:pt x="512" y="0"/>
                  </a:lnTo>
                  <a:lnTo>
                    <a:pt x="398" y="0"/>
                  </a:lnTo>
                  <a:lnTo>
                    <a:pt x="0" y="743"/>
                  </a:lnTo>
                  <a:lnTo>
                    <a:pt x="256" y="1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62C3EB0-4BFD-530D-23FF-696342026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371"/>
              <a:ext cx="907" cy="1483"/>
            </a:xfrm>
            <a:custGeom>
              <a:avLst/>
              <a:gdLst>
                <a:gd name="T0" fmla="*/ 509 w 907"/>
                <a:gd name="T1" fmla="*/ 1483 h 1483"/>
                <a:gd name="T2" fmla="*/ 907 w 907"/>
                <a:gd name="T3" fmla="*/ 743 h 1483"/>
                <a:gd name="T4" fmla="*/ 651 w 907"/>
                <a:gd name="T5" fmla="*/ 265 h 1483"/>
                <a:gd name="T6" fmla="*/ 595 w 907"/>
                <a:gd name="T7" fmla="*/ 371 h 1483"/>
                <a:gd name="T8" fmla="*/ 793 w 907"/>
                <a:gd name="T9" fmla="*/ 743 h 1483"/>
                <a:gd name="T10" fmla="*/ 453 w 907"/>
                <a:gd name="T11" fmla="*/ 1377 h 1483"/>
                <a:gd name="T12" fmla="*/ 112 w 907"/>
                <a:gd name="T13" fmla="*/ 743 h 1483"/>
                <a:gd name="T14" fmla="*/ 509 w 907"/>
                <a:gd name="T15" fmla="*/ 0 h 1483"/>
                <a:gd name="T16" fmla="*/ 395 w 907"/>
                <a:gd name="T17" fmla="*/ 0 h 1483"/>
                <a:gd name="T18" fmla="*/ 0 w 907"/>
                <a:gd name="T19" fmla="*/ 743 h 1483"/>
                <a:gd name="T20" fmla="*/ 395 w 907"/>
                <a:gd name="T21" fmla="*/ 1483 h 1483"/>
                <a:gd name="T22" fmla="*/ 509 w 907"/>
                <a:gd name="T23" fmla="*/ 1483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509" y="1483"/>
                  </a:moveTo>
                  <a:lnTo>
                    <a:pt x="907" y="743"/>
                  </a:lnTo>
                  <a:lnTo>
                    <a:pt x="651" y="265"/>
                  </a:lnTo>
                  <a:lnTo>
                    <a:pt x="595" y="371"/>
                  </a:lnTo>
                  <a:lnTo>
                    <a:pt x="793" y="743"/>
                  </a:lnTo>
                  <a:lnTo>
                    <a:pt x="453" y="1377"/>
                  </a:lnTo>
                  <a:lnTo>
                    <a:pt x="112" y="743"/>
                  </a:lnTo>
                  <a:lnTo>
                    <a:pt x="509" y="0"/>
                  </a:lnTo>
                  <a:lnTo>
                    <a:pt x="395" y="0"/>
                  </a:lnTo>
                  <a:lnTo>
                    <a:pt x="0" y="743"/>
                  </a:lnTo>
                  <a:lnTo>
                    <a:pt x="395" y="1483"/>
                  </a:lnTo>
                  <a:lnTo>
                    <a:pt x="509" y="14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9320950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End layout - Illustrated">
    <p:bg bwMode="invGray"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663788" y="572480"/>
            <a:ext cx="3348000" cy="747897"/>
          </a:xfrm>
        </p:spPr>
        <p:txBody>
          <a:bodyPr anchor="t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Thanks</a:t>
            </a:r>
            <a:r>
              <a:rPr lang="fr-FR" dirty="0"/>
              <a:t> 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663788" y="3600767"/>
            <a:ext cx="3348000" cy="123111"/>
          </a:xfrm>
        </p:spPr>
        <p:txBody>
          <a:bodyPr/>
          <a:lstStyle>
            <a:lvl1pPr marL="0" indent="0" algn="l">
              <a:buNone/>
              <a:defRPr sz="800" b="0" cap="none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Click </a:t>
            </a:r>
            <a:r>
              <a:rPr lang="fr-FR" dirty="0" err="1"/>
              <a:t>here</a:t>
            </a:r>
            <a:r>
              <a:rPr lang="fr-FR" dirty="0"/>
              <a:t>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7DF0F64-3E39-FB8C-B677-2938678864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56476" y="1175923"/>
            <a:ext cx="107722" cy="662608"/>
          </a:xfrm>
          <a:prstGeom prst="rect">
            <a:avLst/>
          </a:prstGeom>
        </p:spPr>
        <p:txBody>
          <a:bodyPr vert="vert270" wrap="non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fr-FR"/>
              <a:t>dd mmmm yyyy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774F0C-8329-49FE-A0AA-42834FBC92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56476" y="3125158"/>
            <a:ext cx="107722" cy="1800000"/>
          </a:xfrm>
          <a:prstGeom prst="rect">
            <a:avLst/>
          </a:prstGeom>
        </p:spPr>
        <p:txBody>
          <a:bodyPr vert="vert270" wrap="squar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19F7578F-40B2-D332-4E24-518E74C9BF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15131" y="2369644"/>
            <a:ext cx="257369" cy="274114"/>
          </a:xfrm>
          <a:prstGeom prst="rect">
            <a:avLst/>
          </a:prstGeom>
        </p:spPr>
        <p:txBody>
          <a:bodyPr vert="vert270" wrap="none" lIns="36000" tIns="0" rIns="36000" bIns="0" rtlCol="0" anchor="ctr">
            <a:spAutoFit/>
          </a:bodyPr>
          <a:lstStyle>
            <a:lvl1pPr marL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fld id="{E8C60506-5BE4-4453-AE4B-F0F5E69C63A6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56A86AF4-FFF0-27B1-659D-8CE063D395D0}"/>
              </a:ext>
            </a:extLst>
          </p:cNvPr>
          <p:cNvCxnSpPr>
            <a:cxnSpLocks/>
          </p:cNvCxnSpPr>
          <p:nvPr/>
        </p:nvCxnSpPr>
        <p:spPr>
          <a:xfrm>
            <a:off x="8757429" y="247697"/>
            <a:ext cx="0" cy="464400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3">
            <a:extLst>
              <a:ext uri="{FF2B5EF4-FFF2-40B4-BE49-F238E27FC236}">
                <a16:creationId xmlns:a16="http://schemas.microsoft.com/office/drawing/2014/main" id="{986EA9CC-1AA0-3B2E-5085-7A80538C2753}"/>
              </a:ext>
            </a:extLst>
          </p:cNvPr>
          <p:cNvSpPr>
            <a:spLocks/>
          </p:cNvSpPr>
          <p:nvPr/>
        </p:nvSpPr>
        <p:spPr bwMode="auto">
          <a:xfrm>
            <a:off x="2290031" y="247697"/>
            <a:ext cx="104775" cy="4644000"/>
          </a:xfrm>
          <a:custGeom>
            <a:avLst/>
            <a:gdLst>
              <a:gd name="T0" fmla="+- 0 3602 3602"/>
              <a:gd name="T1" fmla="*/ T0 w 166"/>
              <a:gd name="T2" fmla="+- 0 7695 405"/>
              <a:gd name="T3" fmla="*/ 7695 h 7290"/>
              <a:gd name="T4" fmla="+- 0 3602 3602"/>
              <a:gd name="T5" fmla="*/ T4 w 166"/>
              <a:gd name="T6" fmla="+- 0 1704 405"/>
              <a:gd name="T7" fmla="*/ 1704 h 7290"/>
              <a:gd name="T8" fmla="+- 0 3768 3602"/>
              <a:gd name="T9" fmla="*/ T8 w 166"/>
              <a:gd name="T10" fmla="+- 0 1412 405"/>
              <a:gd name="T11" fmla="*/ 1412 h 7290"/>
              <a:gd name="T12" fmla="+- 0 3602 3602"/>
              <a:gd name="T13" fmla="*/ T12 w 166"/>
              <a:gd name="T14" fmla="+- 0 1119 405"/>
              <a:gd name="T15" fmla="*/ 1119 h 7290"/>
              <a:gd name="T16" fmla="+- 0 3602 3602"/>
              <a:gd name="T17" fmla="*/ T16 w 166"/>
              <a:gd name="T18" fmla="+- 0 405 405"/>
              <a:gd name="T19" fmla="*/ 405 h 729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166" h="7290">
                <a:moveTo>
                  <a:pt x="0" y="7290"/>
                </a:moveTo>
                <a:lnTo>
                  <a:pt x="0" y="1299"/>
                </a:lnTo>
                <a:lnTo>
                  <a:pt x="166" y="1007"/>
                </a:lnTo>
                <a:lnTo>
                  <a:pt x="0" y="71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B5C65A01-2CC7-5001-C3CD-8A93A34DCF0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9146" y="254183"/>
            <a:ext cx="324000" cy="341196"/>
            <a:chOff x="1694" y="371"/>
            <a:chExt cx="2374" cy="2500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110EDEEA-E969-A69A-80FA-8A7A7EEC1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4" y="2151"/>
              <a:ext cx="308" cy="296"/>
            </a:xfrm>
            <a:custGeom>
              <a:avLst/>
              <a:gdLst>
                <a:gd name="T0" fmla="*/ 119 w 165"/>
                <a:gd name="T1" fmla="*/ 159 h 159"/>
                <a:gd name="T2" fmla="*/ 165 w 165"/>
                <a:gd name="T3" fmla="*/ 159 h 159"/>
                <a:gd name="T4" fmla="*/ 131 w 165"/>
                <a:gd name="T5" fmla="*/ 101 h 159"/>
                <a:gd name="T6" fmla="*/ 159 w 165"/>
                <a:gd name="T7" fmla="*/ 54 h 159"/>
                <a:gd name="T8" fmla="*/ 98 w 165"/>
                <a:gd name="T9" fmla="*/ 0 h 159"/>
                <a:gd name="T10" fmla="*/ 0 w 165"/>
                <a:gd name="T11" fmla="*/ 0 h 159"/>
                <a:gd name="T12" fmla="*/ 0 w 165"/>
                <a:gd name="T13" fmla="*/ 159 h 159"/>
                <a:gd name="T14" fmla="*/ 41 w 165"/>
                <a:gd name="T15" fmla="*/ 159 h 159"/>
                <a:gd name="T16" fmla="*/ 41 w 165"/>
                <a:gd name="T17" fmla="*/ 108 h 159"/>
                <a:gd name="T18" fmla="*/ 92 w 165"/>
                <a:gd name="T19" fmla="*/ 108 h 159"/>
                <a:gd name="T20" fmla="*/ 119 w 165"/>
                <a:gd name="T21" fmla="*/ 159 h 159"/>
                <a:gd name="T22" fmla="*/ 41 w 165"/>
                <a:gd name="T23" fmla="*/ 32 h 159"/>
                <a:gd name="T24" fmla="*/ 92 w 165"/>
                <a:gd name="T25" fmla="*/ 32 h 159"/>
                <a:gd name="T26" fmla="*/ 117 w 165"/>
                <a:gd name="T27" fmla="*/ 54 h 159"/>
                <a:gd name="T28" fmla="*/ 92 w 165"/>
                <a:gd name="T29" fmla="*/ 76 h 159"/>
                <a:gd name="T30" fmla="*/ 41 w 165"/>
                <a:gd name="T31" fmla="*/ 76 h 159"/>
                <a:gd name="T32" fmla="*/ 41 w 165"/>
                <a:gd name="T33" fmla="*/ 3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9">
                  <a:moveTo>
                    <a:pt x="119" y="159"/>
                  </a:moveTo>
                  <a:cubicBezTo>
                    <a:pt x="165" y="159"/>
                    <a:pt x="165" y="159"/>
                    <a:pt x="165" y="159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19" y="159"/>
                  </a:lnTo>
                  <a:close/>
                  <a:moveTo>
                    <a:pt x="41" y="32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2"/>
                    <a:pt x="117" y="54"/>
                  </a:cubicBezTo>
                  <a:cubicBezTo>
                    <a:pt x="117" y="67"/>
                    <a:pt x="108" y="76"/>
                    <a:pt x="92" y="76"/>
                  </a:cubicBezTo>
                  <a:cubicBezTo>
                    <a:pt x="41" y="76"/>
                    <a:pt x="41" y="76"/>
                    <a:pt x="41" y="76"/>
                  </a:cubicBezTo>
                  <a:lnTo>
                    <a:pt x="4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ACD96086-B56F-6F6F-0787-225A14A5D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2151"/>
              <a:ext cx="304" cy="300"/>
            </a:xfrm>
            <a:custGeom>
              <a:avLst/>
              <a:gdLst>
                <a:gd name="T0" fmla="*/ 0 w 163"/>
                <a:gd name="T1" fmla="*/ 0 h 161"/>
                <a:gd name="T2" fmla="*/ 0 w 163"/>
                <a:gd name="T3" fmla="*/ 93 h 161"/>
                <a:gd name="T4" fmla="*/ 82 w 163"/>
                <a:gd name="T5" fmla="*/ 161 h 161"/>
                <a:gd name="T6" fmla="*/ 163 w 163"/>
                <a:gd name="T7" fmla="*/ 93 h 161"/>
                <a:gd name="T8" fmla="*/ 163 w 163"/>
                <a:gd name="T9" fmla="*/ 0 h 161"/>
                <a:gd name="T10" fmla="*/ 122 w 163"/>
                <a:gd name="T11" fmla="*/ 0 h 161"/>
                <a:gd name="T12" fmla="*/ 122 w 163"/>
                <a:gd name="T13" fmla="*/ 93 h 161"/>
                <a:gd name="T14" fmla="*/ 82 w 163"/>
                <a:gd name="T15" fmla="*/ 128 h 161"/>
                <a:gd name="T16" fmla="*/ 42 w 163"/>
                <a:gd name="T17" fmla="*/ 93 h 161"/>
                <a:gd name="T18" fmla="*/ 42 w 163"/>
                <a:gd name="T19" fmla="*/ 0 h 161"/>
                <a:gd name="T20" fmla="*/ 0 w 163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10"/>
                    <a:pt x="116" y="128"/>
                    <a:pt x="82" y="128"/>
                  </a:cubicBezTo>
                  <a:cubicBezTo>
                    <a:pt x="48" y="128"/>
                    <a:pt x="42" y="110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10EBFF8-27C3-4F45-F80D-FA2737074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151"/>
              <a:ext cx="257" cy="296"/>
            </a:xfrm>
            <a:custGeom>
              <a:avLst/>
              <a:gdLst>
                <a:gd name="T0" fmla="*/ 257 w 257"/>
                <a:gd name="T1" fmla="*/ 235 h 296"/>
                <a:gd name="T2" fmla="*/ 76 w 257"/>
                <a:gd name="T3" fmla="*/ 235 h 296"/>
                <a:gd name="T4" fmla="*/ 76 w 257"/>
                <a:gd name="T5" fmla="*/ 175 h 296"/>
                <a:gd name="T6" fmla="*/ 237 w 257"/>
                <a:gd name="T7" fmla="*/ 175 h 296"/>
                <a:gd name="T8" fmla="*/ 237 w 257"/>
                <a:gd name="T9" fmla="*/ 117 h 296"/>
                <a:gd name="T10" fmla="*/ 76 w 257"/>
                <a:gd name="T11" fmla="*/ 117 h 296"/>
                <a:gd name="T12" fmla="*/ 76 w 257"/>
                <a:gd name="T13" fmla="*/ 61 h 296"/>
                <a:gd name="T14" fmla="*/ 252 w 257"/>
                <a:gd name="T15" fmla="*/ 61 h 296"/>
                <a:gd name="T16" fmla="*/ 252 w 257"/>
                <a:gd name="T17" fmla="*/ 0 h 296"/>
                <a:gd name="T18" fmla="*/ 0 w 257"/>
                <a:gd name="T19" fmla="*/ 0 h 296"/>
                <a:gd name="T20" fmla="*/ 0 w 257"/>
                <a:gd name="T21" fmla="*/ 296 h 296"/>
                <a:gd name="T22" fmla="*/ 257 w 257"/>
                <a:gd name="T23" fmla="*/ 296 h 296"/>
                <a:gd name="T24" fmla="*/ 257 w 257"/>
                <a:gd name="T25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296">
                  <a:moveTo>
                    <a:pt x="257" y="235"/>
                  </a:moveTo>
                  <a:lnTo>
                    <a:pt x="76" y="235"/>
                  </a:lnTo>
                  <a:lnTo>
                    <a:pt x="76" y="175"/>
                  </a:lnTo>
                  <a:lnTo>
                    <a:pt x="237" y="175"/>
                  </a:lnTo>
                  <a:lnTo>
                    <a:pt x="237" y="117"/>
                  </a:lnTo>
                  <a:lnTo>
                    <a:pt x="76" y="117"/>
                  </a:lnTo>
                  <a:lnTo>
                    <a:pt x="76" y="61"/>
                  </a:lnTo>
                  <a:lnTo>
                    <a:pt x="252" y="61"/>
                  </a:lnTo>
                  <a:lnTo>
                    <a:pt x="252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57" y="296"/>
                  </a:lnTo>
                  <a:lnTo>
                    <a:pt x="257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045423F7-A0EE-3806-415D-4472AFB42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151"/>
              <a:ext cx="244" cy="296"/>
            </a:xfrm>
            <a:custGeom>
              <a:avLst/>
              <a:gdLst>
                <a:gd name="T0" fmla="*/ 244 w 244"/>
                <a:gd name="T1" fmla="*/ 235 h 296"/>
                <a:gd name="T2" fmla="*/ 76 w 244"/>
                <a:gd name="T3" fmla="*/ 235 h 296"/>
                <a:gd name="T4" fmla="*/ 76 w 244"/>
                <a:gd name="T5" fmla="*/ 0 h 296"/>
                <a:gd name="T6" fmla="*/ 0 w 244"/>
                <a:gd name="T7" fmla="*/ 0 h 296"/>
                <a:gd name="T8" fmla="*/ 0 w 244"/>
                <a:gd name="T9" fmla="*/ 296 h 296"/>
                <a:gd name="T10" fmla="*/ 244 w 244"/>
                <a:gd name="T11" fmla="*/ 296 h 296"/>
                <a:gd name="T12" fmla="*/ 244 w 244"/>
                <a:gd name="T13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96">
                  <a:moveTo>
                    <a:pt x="244" y="235"/>
                  </a:moveTo>
                  <a:lnTo>
                    <a:pt x="76" y="235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44" y="296"/>
                  </a:lnTo>
                  <a:lnTo>
                    <a:pt x="24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560A7EDE-7D8C-9499-3C28-B0EC530540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" y="2151"/>
              <a:ext cx="354" cy="296"/>
            </a:xfrm>
            <a:custGeom>
              <a:avLst/>
              <a:gdLst>
                <a:gd name="T0" fmla="*/ 274 w 354"/>
                <a:gd name="T1" fmla="*/ 296 h 296"/>
                <a:gd name="T2" fmla="*/ 354 w 354"/>
                <a:gd name="T3" fmla="*/ 296 h 296"/>
                <a:gd name="T4" fmla="*/ 227 w 354"/>
                <a:gd name="T5" fmla="*/ 0 h 296"/>
                <a:gd name="T6" fmla="*/ 127 w 354"/>
                <a:gd name="T7" fmla="*/ 0 h 296"/>
                <a:gd name="T8" fmla="*/ 0 w 354"/>
                <a:gd name="T9" fmla="*/ 296 h 296"/>
                <a:gd name="T10" fmla="*/ 78 w 354"/>
                <a:gd name="T11" fmla="*/ 296 h 296"/>
                <a:gd name="T12" fmla="*/ 102 w 354"/>
                <a:gd name="T13" fmla="*/ 240 h 296"/>
                <a:gd name="T14" fmla="*/ 252 w 354"/>
                <a:gd name="T15" fmla="*/ 240 h 296"/>
                <a:gd name="T16" fmla="*/ 274 w 354"/>
                <a:gd name="T17" fmla="*/ 296 h 296"/>
                <a:gd name="T18" fmla="*/ 127 w 354"/>
                <a:gd name="T19" fmla="*/ 181 h 296"/>
                <a:gd name="T20" fmla="*/ 177 w 354"/>
                <a:gd name="T21" fmla="*/ 61 h 296"/>
                <a:gd name="T22" fmla="*/ 227 w 354"/>
                <a:gd name="T23" fmla="*/ 181 h 296"/>
                <a:gd name="T24" fmla="*/ 127 w 354"/>
                <a:gd name="T25" fmla="*/ 18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296">
                  <a:moveTo>
                    <a:pt x="274" y="296"/>
                  </a:moveTo>
                  <a:lnTo>
                    <a:pt x="354" y="296"/>
                  </a:lnTo>
                  <a:lnTo>
                    <a:pt x="227" y="0"/>
                  </a:lnTo>
                  <a:lnTo>
                    <a:pt x="127" y="0"/>
                  </a:lnTo>
                  <a:lnTo>
                    <a:pt x="0" y="296"/>
                  </a:lnTo>
                  <a:lnTo>
                    <a:pt x="78" y="296"/>
                  </a:lnTo>
                  <a:lnTo>
                    <a:pt x="102" y="240"/>
                  </a:lnTo>
                  <a:lnTo>
                    <a:pt x="252" y="240"/>
                  </a:lnTo>
                  <a:lnTo>
                    <a:pt x="274" y="296"/>
                  </a:lnTo>
                  <a:close/>
                  <a:moveTo>
                    <a:pt x="127" y="181"/>
                  </a:moveTo>
                  <a:lnTo>
                    <a:pt x="177" y="61"/>
                  </a:lnTo>
                  <a:lnTo>
                    <a:pt x="227" y="181"/>
                  </a:lnTo>
                  <a:lnTo>
                    <a:pt x="12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4D5288E2-9D61-6F66-671B-A3476B922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" y="2151"/>
              <a:ext cx="305" cy="296"/>
            </a:xfrm>
            <a:custGeom>
              <a:avLst/>
              <a:gdLst>
                <a:gd name="T0" fmla="*/ 0 w 305"/>
                <a:gd name="T1" fmla="*/ 0 h 296"/>
                <a:gd name="T2" fmla="*/ 0 w 305"/>
                <a:gd name="T3" fmla="*/ 61 h 296"/>
                <a:gd name="T4" fmla="*/ 114 w 305"/>
                <a:gd name="T5" fmla="*/ 61 h 296"/>
                <a:gd name="T6" fmla="*/ 114 w 305"/>
                <a:gd name="T7" fmla="*/ 296 h 296"/>
                <a:gd name="T8" fmla="*/ 191 w 305"/>
                <a:gd name="T9" fmla="*/ 296 h 296"/>
                <a:gd name="T10" fmla="*/ 191 w 305"/>
                <a:gd name="T11" fmla="*/ 61 h 296"/>
                <a:gd name="T12" fmla="*/ 305 w 305"/>
                <a:gd name="T13" fmla="*/ 61 h 296"/>
                <a:gd name="T14" fmla="*/ 305 w 305"/>
                <a:gd name="T15" fmla="*/ 0 h 296"/>
                <a:gd name="T16" fmla="*/ 0 w 305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6">
                  <a:moveTo>
                    <a:pt x="0" y="0"/>
                  </a:moveTo>
                  <a:lnTo>
                    <a:pt x="0" y="61"/>
                  </a:lnTo>
                  <a:lnTo>
                    <a:pt x="114" y="61"/>
                  </a:lnTo>
                  <a:lnTo>
                    <a:pt x="114" y="296"/>
                  </a:lnTo>
                  <a:lnTo>
                    <a:pt x="191" y="296"/>
                  </a:lnTo>
                  <a:lnTo>
                    <a:pt x="191" y="61"/>
                  </a:lnTo>
                  <a:lnTo>
                    <a:pt x="305" y="61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B997DEEA-8FAC-FB13-803C-AABFCADAF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" y="2151"/>
              <a:ext cx="309" cy="296"/>
            </a:xfrm>
            <a:custGeom>
              <a:avLst/>
              <a:gdLst>
                <a:gd name="T0" fmla="*/ 309 w 309"/>
                <a:gd name="T1" fmla="*/ 296 h 296"/>
                <a:gd name="T2" fmla="*/ 309 w 309"/>
                <a:gd name="T3" fmla="*/ 0 h 296"/>
                <a:gd name="T4" fmla="*/ 240 w 309"/>
                <a:gd name="T5" fmla="*/ 0 h 296"/>
                <a:gd name="T6" fmla="*/ 240 w 309"/>
                <a:gd name="T7" fmla="*/ 194 h 296"/>
                <a:gd name="T8" fmla="*/ 65 w 309"/>
                <a:gd name="T9" fmla="*/ 0 h 296"/>
                <a:gd name="T10" fmla="*/ 0 w 309"/>
                <a:gd name="T11" fmla="*/ 0 h 296"/>
                <a:gd name="T12" fmla="*/ 0 w 309"/>
                <a:gd name="T13" fmla="*/ 296 h 296"/>
                <a:gd name="T14" fmla="*/ 69 w 309"/>
                <a:gd name="T15" fmla="*/ 296 h 296"/>
                <a:gd name="T16" fmla="*/ 69 w 309"/>
                <a:gd name="T17" fmla="*/ 102 h 296"/>
                <a:gd name="T18" fmla="*/ 242 w 309"/>
                <a:gd name="T19" fmla="*/ 296 h 296"/>
                <a:gd name="T20" fmla="*/ 309 w 309"/>
                <a:gd name="T2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96">
                  <a:moveTo>
                    <a:pt x="309" y="296"/>
                  </a:moveTo>
                  <a:lnTo>
                    <a:pt x="309" y="0"/>
                  </a:lnTo>
                  <a:lnTo>
                    <a:pt x="240" y="0"/>
                  </a:lnTo>
                  <a:lnTo>
                    <a:pt x="240" y="19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69" y="296"/>
                  </a:lnTo>
                  <a:lnTo>
                    <a:pt x="69" y="102"/>
                  </a:lnTo>
                  <a:lnTo>
                    <a:pt x="242" y="296"/>
                  </a:lnTo>
                  <a:lnTo>
                    <a:pt x="309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4FF4754-3511-9ED7-69B9-F43A0CAE1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" y="2572"/>
              <a:ext cx="307" cy="295"/>
            </a:xfrm>
            <a:custGeom>
              <a:avLst/>
              <a:gdLst>
                <a:gd name="T0" fmla="*/ 0 w 307"/>
                <a:gd name="T1" fmla="*/ 60 h 295"/>
                <a:gd name="T2" fmla="*/ 114 w 307"/>
                <a:gd name="T3" fmla="*/ 60 h 295"/>
                <a:gd name="T4" fmla="*/ 114 w 307"/>
                <a:gd name="T5" fmla="*/ 295 h 295"/>
                <a:gd name="T6" fmla="*/ 193 w 307"/>
                <a:gd name="T7" fmla="*/ 295 h 295"/>
                <a:gd name="T8" fmla="*/ 193 w 307"/>
                <a:gd name="T9" fmla="*/ 60 h 295"/>
                <a:gd name="T10" fmla="*/ 307 w 307"/>
                <a:gd name="T11" fmla="*/ 60 h 295"/>
                <a:gd name="T12" fmla="*/ 307 w 307"/>
                <a:gd name="T13" fmla="*/ 0 h 295"/>
                <a:gd name="T14" fmla="*/ 0 w 307"/>
                <a:gd name="T15" fmla="*/ 0 h 295"/>
                <a:gd name="T16" fmla="*/ 0 w 307"/>
                <a:gd name="T17" fmla="*/ 6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95">
                  <a:moveTo>
                    <a:pt x="0" y="60"/>
                  </a:moveTo>
                  <a:lnTo>
                    <a:pt x="114" y="60"/>
                  </a:lnTo>
                  <a:lnTo>
                    <a:pt x="114" y="295"/>
                  </a:lnTo>
                  <a:lnTo>
                    <a:pt x="193" y="295"/>
                  </a:lnTo>
                  <a:lnTo>
                    <a:pt x="193" y="60"/>
                  </a:lnTo>
                  <a:lnTo>
                    <a:pt x="307" y="60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9CBCDD60-A197-8F0E-6931-E7F519F9F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572"/>
              <a:ext cx="304" cy="299"/>
            </a:xfrm>
            <a:custGeom>
              <a:avLst/>
              <a:gdLst>
                <a:gd name="T0" fmla="*/ 122 w 163"/>
                <a:gd name="T1" fmla="*/ 93 h 160"/>
                <a:gd name="T2" fmla="*/ 81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1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1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1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CEE6ED42-F927-552B-D11D-016EDF59B7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6" y="2572"/>
              <a:ext cx="308" cy="295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1 h 158"/>
                <a:gd name="T20" fmla="*/ 160 w 165"/>
                <a:gd name="T21" fmla="*/ 54 h 158"/>
                <a:gd name="T22" fmla="*/ 93 w 165"/>
                <a:gd name="T23" fmla="*/ 76 h 158"/>
                <a:gd name="T24" fmla="*/ 42 w 165"/>
                <a:gd name="T25" fmla="*/ 76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50" y="92"/>
                    <a:pt x="160" y="75"/>
                    <a:pt x="160" y="54"/>
                  </a:cubicBezTo>
                  <a:close/>
                  <a:moveTo>
                    <a:pt x="93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2"/>
                    <a:pt x="118" y="54"/>
                  </a:cubicBezTo>
                  <a:cubicBezTo>
                    <a:pt x="118" y="66"/>
                    <a:pt x="109" y="76"/>
                    <a:pt x="9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B5EC4447-36A9-F451-3E17-739DFB3B4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" y="2572"/>
              <a:ext cx="311" cy="295"/>
            </a:xfrm>
            <a:custGeom>
              <a:avLst/>
              <a:gdLst>
                <a:gd name="T0" fmla="*/ 216 w 311"/>
                <a:gd name="T1" fmla="*/ 4 h 295"/>
                <a:gd name="T2" fmla="*/ 108 w 311"/>
                <a:gd name="T3" fmla="*/ 120 h 295"/>
                <a:gd name="T4" fmla="*/ 76 w 311"/>
                <a:gd name="T5" fmla="*/ 120 h 295"/>
                <a:gd name="T6" fmla="*/ 76 w 311"/>
                <a:gd name="T7" fmla="*/ 0 h 295"/>
                <a:gd name="T8" fmla="*/ 0 w 311"/>
                <a:gd name="T9" fmla="*/ 0 h 295"/>
                <a:gd name="T10" fmla="*/ 0 w 311"/>
                <a:gd name="T11" fmla="*/ 295 h 295"/>
                <a:gd name="T12" fmla="*/ 76 w 311"/>
                <a:gd name="T13" fmla="*/ 295 h 295"/>
                <a:gd name="T14" fmla="*/ 76 w 311"/>
                <a:gd name="T15" fmla="*/ 179 h 295"/>
                <a:gd name="T16" fmla="*/ 108 w 311"/>
                <a:gd name="T17" fmla="*/ 179 h 295"/>
                <a:gd name="T18" fmla="*/ 216 w 311"/>
                <a:gd name="T19" fmla="*/ 295 h 295"/>
                <a:gd name="T20" fmla="*/ 311 w 311"/>
                <a:gd name="T21" fmla="*/ 295 h 295"/>
                <a:gd name="T22" fmla="*/ 177 w 311"/>
                <a:gd name="T23" fmla="*/ 149 h 295"/>
                <a:gd name="T24" fmla="*/ 311 w 311"/>
                <a:gd name="T25" fmla="*/ 4 h 295"/>
                <a:gd name="T26" fmla="*/ 216 w 311"/>
                <a:gd name="T27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" h="295">
                  <a:moveTo>
                    <a:pt x="216" y="4"/>
                  </a:moveTo>
                  <a:lnTo>
                    <a:pt x="108" y="120"/>
                  </a:lnTo>
                  <a:lnTo>
                    <a:pt x="76" y="12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76" y="295"/>
                  </a:lnTo>
                  <a:lnTo>
                    <a:pt x="76" y="179"/>
                  </a:lnTo>
                  <a:lnTo>
                    <a:pt x="108" y="179"/>
                  </a:lnTo>
                  <a:lnTo>
                    <a:pt x="216" y="295"/>
                  </a:lnTo>
                  <a:lnTo>
                    <a:pt x="311" y="295"/>
                  </a:lnTo>
                  <a:lnTo>
                    <a:pt x="177" y="149"/>
                  </a:lnTo>
                  <a:lnTo>
                    <a:pt x="311" y="4"/>
                  </a:lnTo>
                  <a:lnTo>
                    <a:pt x="21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619DA3DA-9B28-C5DD-AE85-840D5C3B4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2568"/>
              <a:ext cx="295" cy="30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6 w 158"/>
                <a:gd name="T13" fmla="*/ 0 h 162"/>
                <a:gd name="T14" fmla="*/ 0 w 158"/>
                <a:gd name="T15" fmla="*/ 51 h 162"/>
                <a:gd name="T16" fmla="*/ 16 w 158"/>
                <a:gd name="T17" fmla="*/ 79 h 162"/>
                <a:gd name="T18" fmla="*/ 78 w 158"/>
                <a:gd name="T19" fmla="*/ 96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2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2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6" y="0"/>
                  </a:cubicBezTo>
                  <a:cubicBezTo>
                    <a:pt x="26" y="0"/>
                    <a:pt x="0" y="24"/>
                    <a:pt x="0" y="51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6"/>
                  </a:cubicBezTo>
                  <a:cubicBezTo>
                    <a:pt x="106" y="99"/>
                    <a:pt x="118" y="103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2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F5DAA77B-510F-3A4F-9064-0EFDC278D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6" y="2568"/>
              <a:ext cx="324" cy="30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4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9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4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9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9"/>
                    <a:pt x="75" y="34"/>
                    <a:pt x="89" y="34"/>
                  </a:cubicBezTo>
                  <a:cubicBezTo>
                    <a:pt x="101" y="34"/>
                    <a:pt x="111" y="38"/>
                    <a:pt x="119" y="44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1"/>
                    <a:pt x="147" y="19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4"/>
                  </a:cubicBezTo>
                  <a:cubicBezTo>
                    <a:pt x="163" y="132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9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4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1A0C6968-D159-9267-6078-450806D3F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371"/>
              <a:ext cx="907" cy="1483"/>
            </a:xfrm>
            <a:custGeom>
              <a:avLst/>
              <a:gdLst>
                <a:gd name="T0" fmla="*/ 256 w 907"/>
                <a:gd name="T1" fmla="*/ 1218 h 1483"/>
                <a:gd name="T2" fmla="*/ 312 w 907"/>
                <a:gd name="T3" fmla="*/ 1112 h 1483"/>
                <a:gd name="T4" fmla="*/ 114 w 907"/>
                <a:gd name="T5" fmla="*/ 743 h 1483"/>
                <a:gd name="T6" fmla="*/ 454 w 907"/>
                <a:gd name="T7" fmla="*/ 106 h 1483"/>
                <a:gd name="T8" fmla="*/ 795 w 907"/>
                <a:gd name="T9" fmla="*/ 743 h 1483"/>
                <a:gd name="T10" fmla="*/ 398 w 907"/>
                <a:gd name="T11" fmla="*/ 1483 h 1483"/>
                <a:gd name="T12" fmla="*/ 512 w 907"/>
                <a:gd name="T13" fmla="*/ 1483 h 1483"/>
                <a:gd name="T14" fmla="*/ 907 w 907"/>
                <a:gd name="T15" fmla="*/ 743 h 1483"/>
                <a:gd name="T16" fmla="*/ 512 w 907"/>
                <a:gd name="T17" fmla="*/ 0 h 1483"/>
                <a:gd name="T18" fmla="*/ 398 w 907"/>
                <a:gd name="T19" fmla="*/ 0 h 1483"/>
                <a:gd name="T20" fmla="*/ 0 w 907"/>
                <a:gd name="T21" fmla="*/ 743 h 1483"/>
                <a:gd name="T22" fmla="*/ 256 w 907"/>
                <a:gd name="T23" fmla="*/ 1218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256" y="1218"/>
                  </a:moveTo>
                  <a:lnTo>
                    <a:pt x="312" y="1112"/>
                  </a:lnTo>
                  <a:lnTo>
                    <a:pt x="114" y="743"/>
                  </a:lnTo>
                  <a:lnTo>
                    <a:pt x="454" y="106"/>
                  </a:lnTo>
                  <a:lnTo>
                    <a:pt x="795" y="743"/>
                  </a:lnTo>
                  <a:lnTo>
                    <a:pt x="398" y="1483"/>
                  </a:lnTo>
                  <a:lnTo>
                    <a:pt x="512" y="1483"/>
                  </a:lnTo>
                  <a:lnTo>
                    <a:pt x="907" y="743"/>
                  </a:lnTo>
                  <a:lnTo>
                    <a:pt x="512" y="0"/>
                  </a:lnTo>
                  <a:lnTo>
                    <a:pt x="398" y="0"/>
                  </a:lnTo>
                  <a:lnTo>
                    <a:pt x="0" y="743"/>
                  </a:lnTo>
                  <a:lnTo>
                    <a:pt x="256" y="1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E0FA4E28-F73A-C388-3C7A-B21254119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371"/>
              <a:ext cx="907" cy="1483"/>
            </a:xfrm>
            <a:custGeom>
              <a:avLst/>
              <a:gdLst>
                <a:gd name="T0" fmla="*/ 509 w 907"/>
                <a:gd name="T1" fmla="*/ 1483 h 1483"/>
                <a:gd name="T2" fmla="*/ 907 w 907"/>
                <a:gd name="T3" fmla="*/ 743 h 1483"/>
                <a:gd name="T4" fmla="*/ 651 w 907"/>
                <a:gd name="T5" fmla="*/ 265 h 1483"/>
                <a:gd name="T6" fmla="*/ 595 w 907"/>
                <a:gd name="T7" fmla="*/ 371 h 1483"/>
                <a:gd name="T8" fmla="*/ 793 w 907"/>
                <a:gd name="T9" fmla="*/ 743 h 1483"/>
                <a:gd name="T10" fmla="*/ 453 w 907"/>
                <a:gd name="T11" fmla="*/ 1377 h 1483"/>
                <a:gd name="T12" fmla="*/ 112 w 907"/>
                <a:gd name="T13" fmla="*/ 743 h 1483"/>
                <a:gd name="T14" fmla="*/ 509 w 907"/>
                <a:gd name="T15" fmla="*/ 0 h 1483"/>
                <a:gd name="T16" fmla="*/ 395 w 907"/>
                <a:gd name="T17" fmla="*/ 0 h 1483"/>
                <a:gd name="T18" fmla="*/ 0 w 907"/>
                <a:gd name="T19" fmla="*/ 743 h 1483"/>
                <a:gd name="T20" fmla="*/ 395 w 907"/>
                <a:gd name="T21" fmla="*/ 1483 h 1483"/>
                <a:gd name="T22" fmla="*/ 509 w 907"/>
                <a:gd name="T23" fmla="*/ 1483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509" y="1483"/>
                  </a:moveTo>
                  <a:lnTo>
                    <a:pt x="907" y="743"/>
                  </a:lnTo>
                  <a:lnTo>
                    <a:pt x="651" y="265"/>
                  </a:lnTo>
                  <a:lnTo>
                    <a:pt x="595" y="371"/>
                  </a:lnTo>
                  <a:lnTo>
                    <a:pt x="793" y="743"/>
                  </a:lnTo>
                  <a:lnTo>
                    <a:pt x="453" y="1377"/>
                  </a:lnTo>
                  <a:lnTo>
                    <a:pt x="112" y="743"/>
                  </a:lnTo>
                  <a:lnTo>
                    <a:pt x="509" y="0"/>
                  </a:lnTo>
                  <a:lnTo>
                    <a:pt x="395" y="0"/>
                  </a:lnTo>
                  <a:lnTo>
                    <a:pt x="0" y="743"/>
                  </a:lnTo>
                  <a:lnTo>
                    <a:pt x="395" y="1483"/>
                  </a:lnTo>
                  <a:lnTo>
                    <a:pt x="509" y="14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461112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ummary layout">
    <p:bg bwMode="ltGray"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D4E342-FACD-60BA-5AFF-7804083D8C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0" y="472412"/>
            <a:ext cx="5040000" cy="677108"/>
          </a:xfrm>
        </p:spPr>
        <p:txBody>
          <a:bodyPr/>
          <a:lstStyle>
            <a:lvl1pPr>
              <a:defRPr sz="4400">
                <a:solidFill>
                  <a:schemeClr val="accent4"/>
                </a:solidFill>
              </a:defRPr>
            </a:lvl1pPr>
          </a:lstStyle>
          <a:p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0380677-9861-0767-983D-FFD93A306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9C1D5AC-3E8A-643B-2D7E-34526907E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D81ABEFB-3318-ADA6-1A4F-164F3E50FD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5650" y="1495393"/>
            <a:ext cx="2412000" cy="553998"/>
          </a:xfrm>
        </p:spPr>
        <p:txBody>
          <a:bodyPr/>
          <a:lstStyle>
            <a:lvl1pPr>
              <a:buFontTx/>
              <a:buNone/>
              <a:tabLst>
                <a:tab pos="2327275" algn="r"/>
              </a:tabLst>
              <a:defRPr sz="1200" b="1" cap="none" baseline="0">
                <a:solidFill>
                  <a:schemeClr val="tx2"/>
                </a:solidFill>
              </a:defRPr>
            </a:lvl1pPr>
            <a:lvl2pPr>
              <a:buFontTx/>
              <a:buNone/>
              <a:tabLst>
                <a:tab pos="2327275" algn="r"/>
              </a:tabLst>
              <a:defRPr sz="1200" b="0" cap="none" baseline="0">
                <a:solidFill>
                  <a:schemeClr val="accent4"/>
                </a:solidFill>
              </a:defRPr>
            </a:lvl2pPr>
            <a:lvl3pPr>
              <a:buFontTx/>
              <a:buNone/>
              <a:tabLst>
                <a:tab pos="2327275" algn="r"/>
              </a:tabLst>
              <a:defRPr sz="1200" b="0" cap="none" baseline="0">
                <a:solidFill>
                  <a:schemeClr val="accent4"/>
                </a:solidFill>
              </a:defRPr>
            </a:lvl3pPr>
            <a:lvl4pPr>
              <a:buFontTx/>
              <a:buNone/>
              <a:defRPr sz="120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0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/ </a:t>
            </a:r>
            <a:r>
              <a:rPr lang="fr-FR" dirty="0" err="1"/>
              <a:t>level</a:t>
            </a:r>
            <a:r>
              <a:rPr lang="fr-FR" dirty="0"/>
              <a:t> 1</a:t>
            </a:r>
          </a:p>
          <a:p>
            <a:pPr lvl="1"/>
            <a:r>
              <a:rPr lang="en-US" dirty="0"/>
              <a:t>Click to add text / level 2</a:t>
            </a:r>
          </a:p>
          <a:p>
            <a:pPr lvl="2"/>
            <a:r>
              <a:rPr lang="en-US" dirty="0"/>
              <a:t>Click to add text / level 2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9B8620A1-C5AF-B629-83AA-59783218E1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83650" y="1495393"/>
            <a:ext cx="2412000" cy="553998"/>
          </a:xfrm>
        </p:spPr>
        <p:txBody>
          <a:bodyPr/>
          <a:lstStyle>
            <a:lvl1pPr>
              <a:buFontTx/>
              <a:buNone/>
              <a:tabLst>
                <a:tab pos="2327275" algn="r"/>
              </a:tabLst>
              <a:defRPr sz="1200" b="1" cap="none" baseline="0">
                <a:solidFill>
                  <a:schemeClr val="tx2"/>
                </a:solidFill>
              </a:defRPr>
            </a:lvl1pPr>
            <a:lvl2pPr>
              <a:buFontTx/>
              <a:buNone/>
              <a:tabLst>
                <a:tab pos="2327275" algn="r"/>
              </a:tabLst>
              <a:defRPr sz="1200" b="0" cap="none" baseline="0">
                <a:solidFill>
                  <a:schemeClr val="accent4"/>
                </a:solidFill>
              </a:defRPr>
            </a:lvl2pPr>
            <a:lvl3pPr>
              <a:buFontTx/>
              <a:buNone/>
              <a:tabLst>
                <a:tab pos="2327275" algn="r"/>
              </a:tabLst>
              <a:defRPr sz="1200" b="0" cap="none" baseline="0">
                <a:solidFill>
                  <a:schemeClr val="accent4"/>
                </a:solidFill>
              </a:defRPr>
            </a:lvl3pPr>
            <a:lvl4pPr>
              <a:buFontTx/>
              <a:buNone/>
              <a:defRPr sz="120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0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/ </a:t>
            </a:r>
            <a:r>
              <a:rPr lang="fr-FR" dirty="0" err="1"/>
              <a:t>level</a:t>
            </a:r>
            <a:r>
              <a:rPr lang="fr-FR" dirty="0"/>
              <a:t> 1</a:t>
            </a:r>
          </a:p>
          <a:p>
            <a:pPr lvl="1"/>
            <a:r>
              <a:rPr lang="en-US" dirty="0"/>
              <a:t>Click to add text / level 2</a:t>
            </a:r>
          </a:p>
          <a:p>
            <a:pPr lvl="2"/>
            <a:r>
              <a:rPr lang="en-US" dirty="0"/>
              <a:t>Click to add text / level 2</a:t>
            </a:r>
          </a:p>
        </p:txBody>
      </p:sp>
      <p:sp>
        <p:nvSpPr>
          <p:cNvPr id="13" name="Espace réservé du texte 6">
            <a:extLst>
              <a:ext uri="{FF2B5EF4-FFF2-40B4-BE49-F238E27FC236}">
                <a16:creationId xmlns:a16="http://schemas.microsoft.com/office/drawing/2014/main" id="{EE96AF5C-6E17-40F2-4E30-01F5068359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4" name="Espace réservé du pied de page 9">
            <a:extLst>
              <a:ext uri="{FF2B5EF4-FFF2-40B4-BE49-F238E27FC236}">
                <a16:creationId xmlns:a16="http://schemas.microsoft.com/office/drawing/2014/main" id="{294E6482-2C69-AA44-8D4C-25C484DDBF7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15" name="Freeform 3">
            <a:extLst>
              <a:ext uri="{FF2B5EF4-FFF2-40B4-BE49-F238E27FC236}">
                <a16:creationId xmlns:a16="http://schemas.microsoft.com/office/drawing/2014/main" id="{50DAD4A3-67D0-E14D-6A85-35B7FEA08537}"/>
              </a:ext>
            </a:extLst>
          </p:cNvPr>
          <p:cNvSpPr>
            <a:spLocks/>
          </p:cNvSpPr>
          <p:nvPr/>
        </p:nvSpPr>
        <p:spPr bwMode="auto">
          <a:xfrm>
            <a:off x="386571" y="247697"/>
            <a:ext cx="104775" cy="4644000"/>
          </a:xfrm>
          <a:custGeom>
            <a:avLst/>
            <a:gdLst>
              <a:gd name="T0" fmla="+- 0 3602 3602"/>
              <a:gd name="T1" fmla="*/ T0 w 166"/>
              <a:gd name="T2" fmla="+- 0 7695 405"/>
              <a:gd name="T3" fmla="*/ 7695 h 7290"/>
              <a:gd name="T4" fmla="+- 0 3602 3602"/>
              <a:gd name="T5" fmla="*/ T4 w 166"/>
              <a:gd name="T6" fmla="+- 0 1704 405"/>
              <a:gd name="T7" fmla="*/ 1704 h 7290"/>
              <a:gd name="T8" fmla="+- 0 3768 3602"/>
              <a:gd name="T9" fmla="*/ T8 w 166"/>
              <a:gd name="T10" fmla="+- 0 1412 405"/>
              <a:gd name="T11" fmla="*/ 1412 h 7290"/>
              <a:gd name="T12" fmla="+- 0 3602 3602"/>
              <a:gd name="T13" fmla="*/ T12 w 166"/>
              <a:gd name="T14" fmla="+- 0 1119 405"/>
              <a:gd name="T15" fmla="*/ 1119 h 7290"/>
              <a:gd name="T16" fmla="+- 0 3602 3602"/>
              <a:gd name="T17" fmla="*/ T16 w 166"/>
              <a:gd name="T18" fmla="+- 0 405 405"/>
              <a:gd name="T19" fmla="*/ 405 h 729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166" h="7290">
                <a:moveTo>
                  <a:pt x="0" y="7290"/>
                </a:moveTo>
                <a:lnTo>
                  <a:pt x="0" y="1299"/>
                </a:lnTo>
                <a:lnTo>
                  <a:pt x="166" y="1007"/>
                </a:lnTo>
                <a:lnTo>
                  <a:pt x="0" y="71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0F449610-BB5D-3545-1814-DE83EC1EAAF5}"/>
              </a:ext>
            </a:extLst>
          </p:cNvPr>
          <p:cNvCxnSpPr>
            <a:cxnSpLocks/>
          </p:cNvCxnSpPr>
          <p:nvPr/>
        </p:nvCxnSpPr>
        <p:spPr>
          <a:xfrm>
            <a:off x="8757429" y="247697"/>
            <a:ext cx="0" cy="46440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4">
            <a:extLst>
              <a:ext uri="{FF2B5EF4-FFF2-40B4-BE49-F238E27FC236}">
                <a16:creationId xmlns:a16="http://schemas.microsoft.com/office/drawing/2014/main" id="{F74F0CE1-E30D-E028-898F-1ADBC19AE63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9146" y="254183"/>
            <a:ext cx="324000" cy="341196"/>
            <a:chOff x="1694" y="371"/>
            <a:chExt cx="2374" cy="250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4535D76C-88D8-0C3B-5F6C-A388951116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4" y="2151"/>
              <a:ext cx="308" cy="296"/>
            </a:xfrm>
            <a:custGeom>
              <a:avLst/>
              <a:gdLst>
                <a:gd name="T0" fmla="*/ 119 w 165"/>
                <a:gd name="T1" fmla="*/ 159 h 159"/>
                <a:gd name="T2" fmla="*/ 165 w 165"/>
                <a:gd name="T3" fmla="*/ 159 h 159"/>
                <a:gd name="T4" fmla="*/ 131 w 165"/>
                <a:gd name="T5" fmla="*/ 101 h 159"/>
                <a:gd name="T6" fmla="*/ 159 w 165"/>
                <a:gd name="T7" fmla="*/ 54 h 159"/>
                <a:gd name="T8" fmla="*/ 98 w 165"/>
                <a:gd name="T9" fmla="*/ 0 h 159"/>
                <a:gd name="T10" fmla="*/ 0 w 165"/>
                <a:gd name="T11" fmla="*/ 0 h 159"/>
                <a:gd name="T12" fmla="*/ 0 w 165"/>
                <a:gd name="T13" fmla="*/ 159 h 159"/>
                <a:gd name="T14" fmla="*/ 41 w 165"/>
                <a:gd name="T15" fmla="*/ 159 h 159"/>
                <a:gd name="T16" fmla="*/ 41 w 165"/>
                <a:gd name="T17" fmla="*/ 108 h 159"/>
                <a:gd name="T18" fmla="*/ 92 w 165"/>
                <a:gd name="T19" fmla="*/ 108 h 159"/>
                <a:gd name="T20" fmla="*/ 119 w 165"/>
                <a:gd name="T21" fmla="*/ 159 h 159"/>
                <a:gd name="T22" fmla="*/ 41 w 165"/>
                <a:gd name="T23" fmla="*/ 32 h 159"/>
                <a:gd name="T24" fmla="*/ 92 w 165"/>
                <a:gd name="T25" fmla="*/ 32 h 159"/>
                <a:gd name="T26" fmla="*/ 117 w 165"/>
                <a:gd name="T27" fmla="*/ 54 h 159"/>
                <a:gd name="T28" fmla="*/ 92 w 165"/>
                <a:gd name="T29" fmla="*/ 76 h 159"/>
                <a:gd name="T30" fmla="*/ 41 w 165"/>
                <a:gd name="T31" fmla="*/ 76 h 159"/>
                <a:gd name="T32" fmla="*/ 41 w 165"/>
                <a:gd name="T33" fmla="*/ 3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9">
                  <a:moveTo>
                    <a:pt x="119" y="159"/>
                  </a:moveTo>
                  <a:cubicBezTo>
                    <a:pt x="165" y="159"/>
                    <a:pt x="165" y="159"/>
                    <a:pt x="165" y="159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19" y="159"/>
                  </a:lnTo>
                  <a:close/>
                  <a:moveTo>
                    <a:pt x="41" y="32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2"/>
                    <a:pt x="117" y="54"/>
                  </a:cubicBezTo>
                  <a:cubicBezTo>
                    <a:pt x="117" y="67"/>
                    <a:pt x="108" y="76"/>
                    <a:pt x="92" y="76"/>
                  </a:cubicBezTo>
                  <a:cubicBezTo>
                    <a:pt x="41" y="76"/>
                    <a:pt x="41" y="76"/>
                    <a:pt x="41" y="76"/>
                  </a:cubicBezTo>
                  <a:lnTo>
                    <a:pt x="4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2DD6A7BF-04E3-4FED-2C94-20328FA94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2151"/>
              <a:ext cx="304" cy="300"/>
            </a:xfrm>
            <a:custGeom>
              <a:avLst/>
              <a:gdLst>
                <a:gd name="T0" fmla="*/ 0 w 163"/>
                <a:gd name="T1" fmla="*/ 0 h 161"/>
                <a:gd name="T2" fmla="*/ 0 w 163"/>
                <a:gd name="T3" fmla="*/ 93 h 161"/>
                <a:gd name="T4" fmla="*/ 82 w 163"/>
                <a:gd name="T5" fmla="*/ 161 h 161"/>
                <a:gd name="T6" fmla="*/ 163 w 163"/>
                <a:gd name="T7" fmla="*/ 93 h 161"/>
                <a:gd name="T8" fmla="*/ 163 w 163"/>
                <a:gd name="T9" fmla="*/ 0 h 161"/>
                <a:gd name="T10" fmla="*/ 122 w 163"/>
                <a:gd name="T11" fmla="*/ 0 h 161"/>
                <a:gd name="T12" fmla="*/ 122 w 163"/>
                <a:gd name="T13" fmla="*/ 93 h 161"/>
                <a:gd name="T14" fmla="*/ 82 w 163"/>
                <a:gd name="T15" fmla="*/ 128 h 161"/>
                <a:gd name="T16" fmla="*/ 42 w 163"/>
                <a:gd name="T17" fmla="*/ 93 h 161"/>
                <a:gd name="T18" fmla="*/ 42 w 163"/>
                <a:gd name="T19" fmla="*/ 0 h 161"/>
                <a:gd name="T20" fmla="*/ 0 w 163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10"/>
                    <a:pt x="116" y="128"/>
                    <a:pt x="82" y="128"/>
                  </a:cubicBezTo>
                  <a:cubicBezTo>
                    <a:pt x="48" y="128"/>
                    <a:pt x="42" y="110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4D71383-E20F-6874-B03D-63B55FBCD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151"/>
              <a:ext cx="257" cy="296"/>
            </a:xfrm>
            <a:custGeom>
              <a:avLst/>
              <a:gdLst>
                <a:gd name="T0" fmla="*/ 257 w 257"/>
                <a:gd name="T1" fmla="*/ 235 h 296"/>
                <a:gd name="T2" fmla="*/ 76 w 257"/>
                <a:gd name="T3" fmla="*/ 235 h 296"/>
                <a:gd name="T4" fmla="*/ 76 w 257"/>
                <a:gd name="T5" fmla="*/ 175 h 296"/>
                <a:gd name="T6" fmla="*/ 237 w 257"/>
                <a:gd name="T7" fmla="*/ 175 h 296"/>
                <a:gd name="T8" fmla="*/ 237 w 257"/>
                <a:gd name="T9" fmla="*/ 117 h 296"/>
                <a:gd name="T10" fmla="*/ 76 w 257"/>
                <a:gd name="T11" fmla="*/ 117 h 296"/>
                <a:gd name="T12" fmla="*/ 76 w 257"/>
                <a:gd name="T13" fmla="*/ 61 h 296"/>
                <a:gd name="T14" fmla="*/ 252 w 257"/>
                <a:gd name="T15" fmla="*/ 61 h 296"/>
                <a:gd name="T16" fmla="*/ 252 w 257"/>
                <a:gd name="T17" fmla="*/ 0 h 296"/>
                <a:gd name="T18" fmla="*/ 0 w 257"/>
                <a:gd name="T19" fmla="*/ 0 h 296"/>
                <a:gd name="T20" fmla="*/ 0 w 257"/>
                <a:gd name="T21" fmla="*/ 296 h 296"/>
                <a:gd name="T22" fmla="*/ 257 w 257"/>
                <a:gd name="T23" fmla="*/ 296 h 296"/>
                <a:gd name="T24" fmla="*/ 257 w 257"/>
                <a:gd name="T25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296">
                  <a:moveTo>
                    <a:pt x="257" y="235"/>
                  </a:moveTo>
                  <a:lnTo>
                    <a:pt x="76" y="235"/>
                  </a:lnTo>
                  <a:lnTo>
                    <a:pt x="76" y="175"/>
                  </a:lnTo>
                  <a:lnTo>
                    <a:pt x="237" y="175"/>
                  </a:lnTo>
                  <a:lnTo>
                    <a:pt x="237" y="117"/>
                  </a:lnTo>
                  <a:lnTo>
                    <a:pt x="76" y="117"/>
                  </a:lnTo>
                  <a:lnTo>
                    <a:pt x="76" y="61"/>
                  </a:lnTo>
                  <a:lnTo>
                    <a:pt x="252" y="61"/>
                  </a:lnTo>
                  <a:lnTo>
                    <a:pt x="252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57" y="296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EDFC21EE-7F6A-D2C6-629D-03D6355E2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151"/>
              <a:ext cx="244" cy="296"/>
            </a:xfrm>
            <a:custGeom>
              <a:avLst/>
              <a:gdLst>
                <a:gd name="T0" fmla="*/ 244 w 244"/>
                <a:gd name="T1" fmla="*/ 235 h 296"/>
                <a:gd name="T2" fmla="*/ 76 w 244"/>
                <a:gd name="T3" fmla="*/ 235 h 296"/>
                <a:gd name="T4" fmla="*/ 76 w 244"/>
                <a:gd name="T5" fmla="*/ 0 h 296"/>
                <a:gd name="T6" fmla="*/ 0 w 244"/>
                <a:gd name="T7" fmla="*/ 0 h 296"/>
                <a:gd name="T8" fmla="*/ 0 w 244"/>
                <a:gd name="T9" fmla="*/ 296 h 296"/>
                <a:gd name="T10" fmla="*/ 244 w 244"/>
                <a:gd name="T11" fmla="*/ 296 h 296"/>
                <a:gd name="T12" fmla="*/ 244 w 244"/>
                <a:gd name="T13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96">
                  <a:moveTo>
                    <a:pt x="244" y="235"/>
                  </a:moveTo>
                  <a:lnTo>
                    <a:pt x="76" y="235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44" y="296"/>
                  </a:lnTo>
                  <a:lnTo>
                    <a:pt x="244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BB5E45D8-947C-A4E8-D1B0-7EA980A6B4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" y="2151"/>
              <a:ext cx="354" cy="296"/>
            </a:xfrm>
            <a:custGeom>
              <a:avLst/>
              <a:gdLst>
                <a:gd name="T0" fmla="*/ 274 w 354"/>
                <a:gd name="T1" fmla="*/ 296 h 296"/>
                <a:gd name="T2" fmla="*/ 354 w 354"/>
                <a:gd name="T3" fmla="*/ 296 h 296"/>
                <a:gd name="T4" fmla="*/ 227 w 354"/>
                <a:gd name="T5" fmla="*/ 0 h 296"/>
                <a:gd name="T6" fmla="*/ 127 w 354"/>
                <a:gd name="T7" fmla="*/ 0 h 296"/>
                <a:gd name="T8" fmla="*/ 0 w 354"/>
                <a:gd name="T9" fmla="*/ 296 h 296"/>
                <a:gd name="T10" fmla="*/ 78 w 354"/>
                <a:gd name="T11" fmla="*/ 296 h 296"/>
                <a:gd name="T12" fmla="*/ 102 w 354"/>
                <a:gd name="T13" fmla="*/ 240 h 296"/>
                <a:gd name="T14" fmla="*/ 252 w 354"/>
                <a:gd name="T15" fmla="*/ 240 h 296"/>
                <a:gd name="T16" fmla="*/ 274 w 354"/>
                <a:gd name="T17" fmla="*/ 296 h 296"/>
                <a:gd name="T18" fmla="*/ 127 w 354"/>
                <a:gd name="T19" fmla="*/ 181 h 296"/>
                <a:gd name="T20" fmla="*/ 177 w 354"/>
                <a:gd name="T21" fmla="*/ 61 h 296"/>
                <a:gd name="T22" fmla="*/ 227 w 354"/>
                <a:gd name="T23" fmla="*/ 181 h 296"/>
                <a:gd name="T24" fmla="*/ 127 w 354"/>
                <a:gd name="T25" fmla="*/ 18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296">
                  <a:moveTo>
                    <a:pt x="274" y="296"/>
                  </a:moveTo>
                  <a:lnTo>
                    <a:pt x="354" y="296"/>
                  </a:lnTo>
                  <a:lnTo>
                    <a:pt x="227" y="0"/>
                  </a:lnTo>
                  <a:lnTo>
                    <a:pt x="127" y="0"/>
                  </a:lnTo>
                  <a:lnTo>
                    <a:pt x="0" y="296"/>
                  </a:lnTo>
                  <a:lnTo>
                    <a:pt x="78" y="296"/>
                  </a:lnTo>
                  <a:lnTo>
                    <a:pt x="102" y="240"/>
                  </a:lnTo>
                  <a:lnTo>
                    <a:pt x="252" y="240"/>
                  </a:lnTo>
                  <a:lnTo>
                    <a:pt x="274" y="296"/>
                  </a:lnTo>
                  <a:close/>
                  <a:moveTo>
                    <a:pt x="127" y="181"/>
                  </a:moveTo>
                  <a:lnTo>
                    <a:pt x="177" y="61"/>
                  </a:lnTo>
                  <a:lnTo>
                    <a:pt x="227" y="181"/>
                  </a:lnTo>
                  <a:lnTo>
                    <a:pt x="127" y="1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F639E5FB-41A8-3E3C-FF37-EA0F1B83C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" y="2151"/>
              <a:ext cx="305" cy="296"/>
            </a:xfrm>
            <a:custGeom>
              <a:avLst/>
              <a:gdLst>
                <a:gd name="T0" fmla="*/ 0 w 305"/>
                <a:gd name="T1" fmla="*/ 0 h 296"/>
                <a:gd name="T2" fmla="*/ 0 w 305"/>
                <a:gd name="T3" fmla="*/ 61 h 296"/>
                <a:gd name="T4" fmla="*/ 114 w 305"/>
                <a:gd name="T5" fmla="*/ 61 h 296"/>
                <a:gd name="T6" fmla="*/ 114 w 305"/>
                <a:gd name="T7" fmla="*/ 296 h 296"/>
                <a:gd name="T8" fmla="*/ 191 w 305"/>
                <a:gd name="T9" fmla="*/ 296 h 296"/>
                <a:gd name="T10" fmla="*/ 191 w 305"/>
                <a:gd name="T11" fmla="*/ 61 h 296"/>
                <a:gd name="T12" fmla="*/ 305 w 305"/>
                <a:gd name="T13" fmla="*/ 61 h 296"/>
                <a:gd name="T14" fmla="*/ 305 w 305"/>
                <a:gd name="T15" fmla="*/ 0 h 296"/>
                <a:gd name="T16" fmla="*/ 0 w 305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6">
                  <a:moveTo>
                    <a:pt x="0" y="0"/>
                  </a:moveTo>
                  <a:lnTo>
                    <a:pt x="0" y="61"/>
                  </a:lnTo>
                  <a:lnTo>
                    <a:pt x="114" y="61"/>
                  </a:lnTo>
                  <a:lnTo>
                    <a:pt x="114" y="296"/>
                  </a:lnTo>
                  <a:lnTo>
                    <a:pt x="191" y="296"/>
                  </a:lnTo>
                  <a:lnTo>
                    <a:pt x="191" y="61"/>
                  </a:lnTo>
                  <a:lnTo>
                    <a:pt x="305" y="61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2771513F-DDFB-3C49-7989-7E5663A9E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" y="2151"/>
              <a:ext cx="309" cy="296"/>
            </a:xfrm>
            <a:custGeom>
              <a:avLst/>
              <a:gdLst>
                <a:gd name="T0" fmla="*/ 309 w 309"/>
                <a:gd name="T1" fmla="*/ 296 h 296"/>
                <a:gd name="T2" fmla="*/ 309 w 309"/>
                <a:gd name="T3" fmla="*/ 0 h 296"/>
                <a:gd name="T4" fmla="*/ 240 w 309"/>
                <a:gd name="T5" fmla="*/ 0 h 296"/>
                <a:gd name="T6" fmla="*/ 240 w 309"/>
                <a:gd name="T7" fmla="*/ 194 h 296"/>
                <a:gd name="T8" fmla="*/ 65 w 309"/>
                <a:gd name="T9" fmla="*/ 0 h 296"/>
                <a:gd name="T10" fmla="*/ 0 w 309"/>
                <a:gd name="T11" fmla="*/ 0 h 296"/>
                <a:gd name="T12" fmla="*/ 0 w 309"/>
                <a:gd name="T13" fmla="*/ 296 h 296"/>
                <a:gd name="T14" fmla="*/ 69 w 309"/>
                <a:gd name="T15" fmla="*/ 296 h 296"/>
                <a:gd name="T16" fmla="*/ 69 w 309"/>
                <a:gd name="T17" fmla="*/ 102 h 296"/>
                <a:gd name="T18" fmla="*/ 242 w 309"/>
                <a:gd name="T19" fmla="*/ 296 h 296"/>
                <a:gd name="T20" fmla="*/ 309 w 309"/>
                <a:gd name="T2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96">
                  <a:moveTo>
                    <a:pt x="309" y="296"/>
                  </a:moveTo>
                  <a:lnTo>
                    <a:pt x="309" y="0"/>
                  </a:lnTo>
                  <a:lnTo>
                    <a:pt x="240" y="0"/>
                  </a:lnTo>
                  <a:lnTo>
                    <a:pt x="240" y="19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69" y="296"/>
                  </a:lnTo>
                  <a:lnTo>
                    <a:pt x="69" y="102"/>
                  </a:lnTo>
                  <a:lnTo>
                    <a:pt x="242" y="296"/>
                  </a:lnTo>
                  <a:lnTo>
                    <a:pt x="309" y="2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8C770AA8-E011-D084-385C-E76381EF6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" y="2572"/>
              <a:ext cx="307" cy="295"/>
            </a:xfrm>
            <a:custGeom>
              <a:avLst/>
              <a:gdLst>
                <a:gd name="T0" fmla="*/ 0 w 307"/>
                <a:gd name="T1" fmla="*/ 60 h 295"/>
                <a:gd name="T2" fmla="*/ 114 w 307"/>
                <a:gd name="T3" fmla="*/ 60 h 295"/>
                <a:gd name="T4" fmla="*/ 114 w 307"/>
                <a:gd name="T5" fmla="*/ 295 h 295"/>
                <a:gd name="T6" fmla="*/ 193 w 307"/>
                <a:gd name="T7" fmla="*/ 295 h 295"/>
                <a:gd name="T8" fmla="*/ 193 w 307"/>
                <a:gd name="T9" fmla="*/ 60 h 295"/>
                <a:gd name="T10" fmla="*/ 307 w 307"/>
                <a:gd name="T11" fmla="*/ 60 h 295"/>
                <a:gd name="T12" fmla="*/ 307 w 307"/>
                <a:gd name="T13" fmla="*/ 0 h 295"/>
                <a:gd name="T14" fmla="*/ 0 w 307"/>
                <a:gd name="T15" fmla="*/ 0 h 295"/>
                <a:gd name="T16" fmla="*/ 0 w 307"/>
                <a:gd name="T17" fmla="*/ 6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95">
                  <a:moveTo>
                    <a:pt x="0" y="60"/>
                  </a:moveTo>
                  <a:lnTo>
                    <a:pt x="114" y="60"/>
                  </a:lnTo>
                  <a:lnTo>
                    <a:pt x="114" y="295"/>
                  </a:lnTo>
                  <a:lnTo>
                    <a:pt x="193" y="295"/>
                  </a:lnTo>
                  <a:lnTo>
                    <a:pt x="193" y="60"/>
                  </a:lnTo>
                  <a:lnTo>
                    <a:pt x="307" y="60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39E9E981-A030-0585-B613-7A5D78A9F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572"/>
              <a:ext cx="304" cy="299"/>
            </a:xfrm>
            <a:custGeom>
              <a:avLst/>
              <a:gdLst>
                <a:gd name="T0" fmla="*/ 122 w 163"/>
                <a:gd name="T1" fmla="*/ 93 h 160"/>
                <a:gd name="T2" fmla="*/ 81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1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1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1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0E430D47-7CCE-17BC-BCA3-3AB88053E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6" y="2572"/>
              <a:ext cx="308" cy="295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1 h 158"/>
                <a:gd name="T20" fmla="*/ 160 w 165"/>
                <a:gd name="T21" fmla="*/ 54 h 158"/>
                <a:gd name="T22" fmla="*/ 93 w 165"/>
                <a:gd name="T23" fmla="*/ 76 h 158"/>
                <a:gd name="T24" fmla="*/ 42 w 165"/>
                <a:gd name="T25" fmla="*/ 76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50" y="92"/>
                    <a:pt x="160" y="75"/>
                    <a:pt x="160" y="54"/>
                  </a:cubicBezTo>
                  <a:close/>
                  <a:moveTo>
                    <a:pt x="93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2"/>
                    <a:pt x="118" y="54"/>
                  </a:cubicBezTo>
                  <a:cubicBezTo>
                    <a:pt x="118" y="66"/>
                    <a:pt x="109" y="76"/>
                    <a:pt x="93" y="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B1C47FF5-F916-7C0A-496E-AC653AEF3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" y="2572"/>
              <a:ext cx="311" cy="295"/>
            </a:xfrm>
            <a:custGeom>
              <a:avLst/>
              <a:gdLst>
                <a:gd name="T0" fmla="*/ 216 w 311"/>
                <a:gd name="T1" fmla="*/ 4 h 295"/>
                <a:gd name="T2" fmla="*/ 108 w 311"/>
                <a:gd name="T3" fmla="*/ 120 h 295"/>
                <a:gd name="T4" fmla="*/ 76 w 311"/>
                <a:gd name="T5" fmla="*/ 120 h 295"/>
                <a:gd name="T6" fmla="*/ 76 w 311"/>
                <a:gd name="T7" fmla="*/ 0 h 295"/>
                <a:gd name="T8" fmla="*/ 0 w 311"/>
                <a:gd name="T9" fmla="*/ 0 h 295"/>
                <a:gd name="T10" fmla="*/ 0 w 311"/>
                <a:gd name="T11" fmla="*/ 295 h 295"/>
                <a:gd name="T12" fmla="*/ 76 w 311"/>
                <a:gd name="T13" fmla="*/ 295 h 295"/>
                <a:gd name="T14" fmla="*/ 76 w 311"/>
                <a:gd name="T15" fmla="*/ 179 h 295"/>
                <a:gd name="T16" fmla="*/ 108 w 311"/>
                <a:gd name="T17" fmla="*/ 179 h 295"/>
                <a:gd name="T18" fmla="*/ 216 w 311"/>
                <a:gd name="T19" fmla="*/ 295 h 295"/>
                <a:gd name="T20" fmla="*/ 311 w 311"/>
                <a:gd name="T21" fmla="*/ 295 h 295"/>
                <a:gd name="T22" fmla="*/ 177 w 311"/>
                <a:gd name="T23" fmla="*/ 149 h 295"/>
                <a:gd name="T24" fmla="*/ 311 w 311"/>
                <a:gd name="T25" fmla="*/ 4 h 295"/>
                <a:gd name="T26" fmla="*/ 216 w 311"/>
                <a:gd name="T27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" h="295">
                  <a:moveTo>
                    <a:pt x="216" y="4"/>
                  </a:moveTo>
                  <a:lnTo>
                    <a:pt x="108" y="120"/>
                  </a:lnTo>
                  <a:lnTo>
                    <a:pt x="76" y="12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76" y="295"/>
                  </a:lnTo>
                  <a:lnTo>
                    <a:pt x="76" y="179"/>
                  </a:lnTo>
                  <a:lnTo>
                    <a:pt x="108" y="179"/>
                  </a:lnTo>
                  <a:lnTo>
                    <a:pt x="216" y="295"/>
                  </a:lnTo>
                  <a:lnTo>
                    <a:pt x="311" y="295"/>
                  </a:lnTo>
                  <a:lnTo>
                    <a:pt x="177" y="149"/>
                  </a:lnTo>
                  <a:lnTo>
                    <a:pt x="311" y="4"/>
                  </a:lnTo>
                  <a:lnTo>
                    <a:pt x="21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3D5068FE-9A5C-2547-62CF-2618E259A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2568"/>
              <a:ext cx="295" cy="30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6 w 158"/>
                <a:gd name="T13" fmla="*/ 0 h 162"/>
                <a:gd name="T14" fmla="*/ 0 w 158"/>
                <a:gd name="T15" fmla="*/ 51 h 162"/>
                <a:gd name="T16" fmla="*/ 16 w 158"/>
                <a:gd name="T17" fmla="*/ 79 h 162"/>
                <a:gd name="T18" fmla="*/ 78 w 158"/>
                <a:gd name="T19" fmla="*/ 96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2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2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6" y="0"/>
                  </a:cubicBezTo>
                  <a:cubicBezTo>
                    <a:pt x="26" y="0"/>
                    <a:pt x="0" y="24"/>
                    <a:pt x="0" y="51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6"/>
                  </a:cubicBezTo>
                  <a:cubicBezTo>
                    <a:pt x="106" y="99"/>
                    <a:pt x="118" y="103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2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14A4B235-85B8-E21A-73E8-022C6E0A3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6" y="2568"/>
              <a:ext cx="324" cy="30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4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9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4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9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9"/>
                    <a:pt x="75" y="34"/>
                    <a:pt x="89" y="34"/>
                  </a:cubicBezTo>
                  <a:cubicBezTo>
                    <a:pt x="101" y="34"/>
                    <a:pt x="111" y="38"/>
                    <a:pt x="119" y="44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1"/>
                    <a:pt x="147" y="19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4"/>
                  </a:cubicBezTo>
                  <a:cubicBezTo>
                    <a:pt x="163" y="132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9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4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915E39D3-0A0D-837D-04C3-3A7FA57BD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371"/>
              <a:ext cx="907" cy="1483"/>
            </a:xfrm>
            <a:custGeom>
              <a:avLst/>
              <a:gdLst>
                <a:gd name="T0" fmla="*/ 256 w 907"/>
                <a:gd name="T1" fmla="*/ 1218 h 1483"/>
                <a:gd name="T2" fmla="*/ 312 w 907"/>
                <a:gd name="T3" fmla="*/ 1112 h 1483"/>
                <a:gd name="T4" fmla="*/ 114 w 907"/>
                <a:gd name="T5" fmla="*/ 743 h 1483"/>
                <a:gd name="T6" fmla="*/ 454 w 907"/>
                <a:gd name="T7" fmla="*/ 106 h 1483"/>
                <a:gd name="T8" fmla="*/ 795 w 907"/>
                <a:gd name="T9" fmla="*/ 743 h 1483"/>
                <a:gd name="T10" fmla="*/ 398 w 907"/>
                <a:gd name="T11" fmla="*/ 1483 h 1483"/>
                <a:gd name="T12" fmla="*/ 512 w 907"/>
                <a:gd name="T13" fmla="*/ 1483 h 1483"/>
                <a:gd name="T14" fmla="*/ 907 w 907"/>
                <a:gd name="T15" fmla="*/ 743 h 1483"/>
                <a:gd name="T16" fmla="*/ 512 w 907"/>
                <a:gd name="T17" fmla="*/ 0 h 1483"/>
                <a:gd name="T18" fmla="*/ 398 w 907"/>
                <a:gd name="T19" fmla="*/ 0 h 1483"/>
                <a:gd name="T20" fmla="*/ 0 w 907"/>
                <a:gd name="T21" fmla="*/ 743 h 1483"/>
                <a:gd name="T22" fmla="*/ 256 w 907"/>
                <a:gd name="T23" fmla="*/ 1218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256" y="1218"/>
                  </a:moveTo>
                  <a:lnTo>
                    <a:pt x="312" y="1112"/>
                  </a:lnTo>
                  <a:lnTo>
                    <a:pt x="114" y="743"/>
                  </a:lnTo>
                  <a:lnTo>
                    <a:pt x="454" y="106"/>
                  </a:lnTo>
                  <a:lnTo>
                    <a:pt x="795" y="743"/>
                  </a:lnTo>
                  <a:lnTo>
                    <a:pt x="398" y="1483"/>
                  </a:lnTo>
                  <a:lnTo>
                    <a:pt x="512" y="1483"/>
                  </a:lnTo>
                  <a:lnTo>
                    <a:pt x="907" y="743"/>
                  </a:lnTo>
                  <a:lnTo>
                    <a:pt x="512" y="0"/>
                  </a:lnTo>
                  <a:lnTo>
                    <a:pt x="398" y="0"/>
                  </a:lnTo>
                  <a:lnTo>
                    <a:pt x="0" y="743"/>
                  </a:lnTo>
                  <a:lnTo>
                    <a:pt x="256" y="12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E70B124E-EDA3-2888-6EED-F93DC4FB7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371"/>
              <a:ext cx="907" cy="1483"/>
            </a:xfrm>
            <a:custGeom>
              <a:avLst/>
              <a:gdLst>
                <a:gd name="T0" fmla="*/ 509 w 907"/>
                <a:gd name="T1" fmla="*/ 1483 h 1483"/>
                <a:gd name="T2" fmla="*/ 907 w 907"/>
                <a:gd name="T3" fmla="*/ 743 h 1483"/>
                <a:gd name="T4" fmla="*/ 651 w 907"/>
                <a:gd name="T5" fmla="*/ 265 h 1483"/>
                <a:gd name="T6" fmla="*/ 595 w 907"/>
                <a:gd name="T7" fmla="*/ 371 h 1483"/>
                <a:gd name="T8" fmla="*/ 793 w 907"/>
                <a:gd name="T9" fmla="*/ 743 h 1483"/>
                <a:gd name="T10" fmla="*/ 453 w 907"/>
                <a:gd name="T11" fmla="*/ 1377 h 1483"/>
                <a:gd name="T12" fmla="*/ 112 w 907"/>
                <a:gd name="T13" fmla="*/ 743 h 1483"/>
                <a:gd name="T14" fmla="*/ 509 w 907"/>
                <a:gd name="T15" fmla="*/ 0 h 1483"/>
                <a:gd name="T16" fmla="*/ 395 w 907"/>
                <a:gd name="T17" fmla="*/ 0 h 1483"/>
                <a:gd name="T18" fmla="*/ 0 w 907"/>
                <a:gd name="T19" fmla="*/ 743 h 1483"/>
                <a:gd name="T20" fmla="*/ 395 w 907"/>
                <a:gd name="T21" fmla="*/ 1483 h 1483"/>
                <a:gd name="T22" fmla="*/ 509 w 907"/>
                <a:gd name="T23" fmla="*/ 1483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509" y="1483"/>
                  </a:moveTo>
                  <a:lnTo>
                    <a:pt x="907" y="743"/>
                  </a:lnTo>
                  <a:lnTo>
                    <a:pt x="651" y="265"/>
                  </a:lnTo>
                  <a:lnTo>
                    <a:pt x="595" y="371"/>
                  </a:lnTo>
                  <a:lnTo>
                    <a:pt x="793" y="743"/>
                  </a:lnTo>
                  <a:lnTo>
                    <a:pt x="453" y="1377"/>
                  </a:lnTo>
                  <a:lnTo>
                    <a:pt x="112" y="743"/>
                  </a:lnTo>
                  <a:lnTo>
                    <a:pt x="509" y="0"/>
                  </a:lnTo>
                  <a:lnTo>
                    <a:pt x="395" y="0"/>
                  </a:lnTo>
                  <a:lnTo>
                    <a:pt x="0" y="743"/>
                  </a:lnTo>
                  <a:lnTo>
                    <a:pt x="395" y="1483"/>
                  </a:lnTo>
                  <a:lnTo>
                    <a:pt x="509" y="14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504647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Title - full page picture">
    <p:bg bwMode="invGray"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851553" y="663538"/>
            <a:ext cx="4860000" cy="443198"/>
          </a:xfrm>
        </p:spPr>
        <p:txBody>
          <a:bodyPr anchor="t"/>
          <a:lstStyle>
            <a:lvl1pPr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719572" y="555526"/>
            <a:ext cx="585664" cy="553998"/>
          </a:xfrm>
        </p:spPr>
        <p:txBody>
          <a:bodyPr wrap="none">
            <a:spAutoFit/>
          </a:bodyPr>
          <a:lstStyle>
            <a:lvl1pPr marL="0" indent="0">
              <a:buNone/>
              <a:defRPr sz="36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00</a:t>
            </a:r>
          </a:p>
        </p:txBody>
      </p:sp>
      <p:sp>
        <p:nvSpPr>
          <p:cNvPr id="10" name="Espace réservé de la date 3">
            <a:extLst>
              <a:ext uri="{FF2B5EF4-FFF2-40B4-BE49-F238E27FC236}">
                <a16:creationId xmlns:a16="http://schemas.microsoft.com/office/drawing/2014/main" id="{02570C22-6EFC-3D7B-8058-F7E1FF10D1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56476" y="1175923"/>
            <a:ext cx="107722" cy="662608"/>
          </a:xfrm>
          <a:prstGeom prst="rect">
            <a:avLst/>
          </a:prstGeom>
        </p:spPr>
        <p:txBody>
          <a:bodyPr vert="vert270" wrap="non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fr-FR"/>
              <a:t>dd mmmm yyyy</a:t>
            </a:r>
            <a:endParaRPr lang="fr-FR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63559F2C-7E79-8AA6-15D3-66279E315D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15131" y="2369644"/>
            <a:ext cx="257369" cy="274114"/>
          </a:xfrm>
          <a:prstGeom prst="rect">
            <a:avLst/>
          </a:prstGeom>
        </p:spPr>
        <p:txBody>
          <a:bodyPr vert="vert270" wrap="none" lIns="36000" tIns="0" rIns="36000" bIns="0" rtlCol="0" anchor="ctr">
            <a:spAutoFit/>
          </a:bodyPr>
          <a:lstStyle>
            <a:lvl1pPr marL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fld id="{E8C60506-5BE4-4453-AE4B-F0F5E69C63A6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C0F49AE6-D993-3705-4ECB-64BCA647768D}"/>
              </a:ext>
            </a:extLst>
          </p:cNvPr>
          <p:cNvCxnSpPr>
            <a:cxnSpLocks/>
          </p:cNvCxnSpPr>
          <p:nvPr/>
        </p:nvCxnSpPr>
        <p:spPr>
          <a:xfrm>
            <a:off x="8757429" y="247697"/>
            <a:ext cx="0" cy="464400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44C421FA-A43E-E730-3585-AE44929E97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51552" y="1549935"/>
            <a:ext cx="4860000" cy="498598"/>
          </a:xfrm>
        </p:spPr>
        <p:txBody>
          <a:bodyPr/>
          <a:lstStyle>
            <a:lvl1pPr>
              <a:lnSpc>
                <a:spcPct val="90000"/>
              </a:lnSpc>
              <a:buFontTx/>
              <a:buNone/>
              <a:defRPr sz="3600" b="0" cap="none" baseline="0">
                <a:solidFill>
                  <a:schemeClr val="bg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5" name="Espace réservé du texte 6">
            <a:extLst>
              <a:ext uri="{FF2B5EF4-FFF2-40B4-BE49-F238E27FC236}">
                <a16:creationId xmlns:a16="http://schemas.microsoft.com/office/drawing/2014/main" id="{E919BA3C-B992-BDB3-28D5-41611C0B9C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bg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6" name="Espace réservé du pied de page 9">
            <a:extLst>
              <a:ext uri="{FF2B5EF4-FFF2-40B4-BE49-F238E27FC236}">
                <a16:creationId xmlns:a16="http://schemas.microsoft.com/office/drawing/2014/main" id="{C7AFE20B-4622-0210-9FD2-AD396F93F23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616358CD-A57D-9F26-0A59-E6935220909E}"/>
              </a:ext>
            </a:extLst>
          </p:cNvPr>
          <p:cNvSpPr>
            <a:spLocks/>
          </p:cNvSpPr>
          <p:nvPr/>
        </p:nvSpPr>
        <p:spPr bwMode="auto">
          <a:xfrm>
            <a:off x="1655676" y="247697"/>
            <a:ext cx="104775" cy="4644000"/>
          </a:xfrm>
          <a:custGeom>
            <a:avLst/>
            <a:gdLst>
              <a:gd name="T0" fmla="+- 0 3602 3602"/>
              <a:gd name="T1" fmla="*/ T0 w 166"/>
              <a:gd name="T2" fmla="+- 0 7695 405"/>
              <a:gd name="T3" fmla="*/ 7695 h 7290"/>
              <a:gd name="T4" fmla="+- 0 3602 3602"/>
              <a:gd name="T5" fmla="*/ T4 w 166"/>
              <a:gd name="T6" fmla="+- 0 1704 405"/>
              <a:gd name="T7" fmla="*/ 1704 h 7290"/>
              <a:gd name="T8" fmla="+- 0 3768 3602"/>
              <a:gd name="T9" fmla="*/ T8 w 166"/>
              <a:gd name="T10" fmla="+- 0 1412 405"/>
              <a:gd name="T11" fmla="*/ 1412 h 7290"/>
              <a:gd name="T12" fmla="+- 0 3602 3602"/>
              <a:gd name="T13" fmla="*/ T12 w 166"/>
              <a:gd name="T14" fmla="+- 0 1119 405"/>
              <a:gd name="T15" fmla="*/ 1119 h 7290"/>
              <a:gd name="T16" fmla="+- 0 3602 3602"/>
              <a:gd name="T17" fmla="*/ T16 w 166"/>
              <a:gd name="T18" fmla="+- 0 405 405"/>
              <a:gd name="T19" fmla="*/ 405 h 729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166" h="7290">
                <a:moveTo>
                  <a:pt x="0" y="7290"/>
                </a:moveTo>
                <a:lnTo>
                  <a:pt x="0" y="1299"/>
                </a:lnTo>
                <a:lnTo>
                  <a:pt x="166" y="1007"/>
                </a:lnTo>
                <a:lnTo>
                  <a:pt x="0" y="71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E072B3EF-80CE-9E97-74C4-086E01417E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9146" y="254183"/>
            <a:ext cx="324000" cy="341196"/>
            <a:chOff x="1694" y="371"/>
            <a:chExt cx="2374" cy="2500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C3C9384-89AF-C57E-C369-967FC5749E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4" y="2151"/>
              <a:ext cx="308" cy="296"/>
            </a:xfrm>
            <a:custGeom>
              <a:avLst/>
              <a:gdLst>
                <a:gd name="T0" fmla="*/ 119 w 165"/>
                <a:gd name="T1" fmla="*/ 159 h 159"/>
                <a:gd name="T2" fmla="*/ 165 w 165"/>
                <a:gd name="T3" fmla="*/ 159 h 159"/>
                <a:gd name="T4" fmla="*/ 131 w 165"/>
                <a:gd name="T5" fmla="*/ 101 h 159"/>
                <a:gd name="T6" fmla="*/ 159 w 165"/>
                <a:gd name="T7" fmla="*/ 54 h 159"/>
                <a:gd name="T8" fmla="*/ 98 w 165"/>
                <a:gd name="T9" fmla="*/ 0 h 159"/>
                <a:gd name="T10" fmla="*/ 0 w 165"/>
                <a:gd name="T11" fmla="*/ 0 h 159"/>
                <a:gd name="T12" fmla="*/ 0 w 165"/>
                <a:gd name="T13" fmla="*/ 159 h 159"/>
                <a:gd name="T14" fmla="*/ 41 w 165"/>
                <a:gd name="T15" fmla="*/ 159 h 159"/>
                <a:gd name="T16" fmla="*/ 41 w 165"/>
                <a:gd name="T17" fmla="*/ 108 h 159"/>
                <a:gd name="T18" fmla="*/ 92 w 165"/>
                <a:gd name="T19" fmla="*/ 108 h 159"/>
                <a:gd name="T20" fmla="*/ 119 w 165"/>
                <a:gd name="T21" fmla="*/ 159 h 159"/>
                <a:gd name="T22" fmla="*/ 41 w 165"/>
                <a:gd name="T23" fmla="*/ 32 h 159"/>
                <a:gd name="T24" fmla="*/ 92 w 165"/>
                <a:gd name="T25" fmla="*/ 32 h 159"/>
                <a:gd name="T26" fmla="*/ 117 w 165"/>
                <a:gd name="T27" fmla="*/ 54 h 159"/>
                <a:gd name="T28" fmla="*/ 92 w 165"/>
                <a:gd name="T29" fmla="*/ 76 h 159"/>
                <a:gd name="T30" fmla="*/ 41 w 165"/>
                <a:gd name="T31" fmla="*/ 76 h 159"/>
                <a:gd name="T32" fmla="*/ 41 w 165"/>
                <a:gd name="T33" fmla="*/ 3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9">
                  <a:moveTo>
                    <a:pt x="119" y="159"/>
                  </a:moveTo>
                  <a:cubicBezTo>
                    <a:pt x="165" y="159"/>
                    <a:pt x="165" y="159"/>
                    <a:pt x="165" y="159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19" y="159"/>
                  </a:lnTo>
                  <a:close/>
                  <a:moveTo>
                    <a:pt x="41" y="32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2"/>
                    <a:pt x="117" y="54"/>
                  </a:cubicBezTo>
                  <a:cubicBezTo>
                    <a:pt x="117" y="67"/>
                    <a:pt x="108" y="76"/>
                    <a:pt x="92" y="76"/>
                  </a:cubicBezTo>
                  <a:cubicBezTo>
                    <a:pt x="41" y="76"/>
                    <a:pt x="41" y="76"/>
                    <a:pt x="41" y="76"/>
                  </a:cubicBezTo>
                  <a:lnTo>
                    <a:pt x="4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661AA89-6588-7A4F-8F41-AD25D63BB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2151"/>
              <a:ext cx="304" cy="300"/>
            </a:xfrm>
            <a:custGeom>
              <a:avLst/>
              <a:gdLst>
                <a:gd name="T0" fmla="*/ 0 w 163"/>
                <a:gd name="T1" fmla="*/ 0 h 161"/>
                <a:gd name="T2" fmla="*/ 0 w 163"/>
                <a:gd name="T3" fmla="*/ 93 h 161"/>
                <a:gd name="T4" fmla="*/ 82 w 163"/>
                <a:gd name="T5" fmla="*/ 161 h 161"/>
                <a:gd name="T6" fmla="*/ 163 w 163"/>
                <a:gd name="T7" fmla="*/ 93 h 161"/>
                <a:gd name="T8" fmla="*/ 163 w 163"/>
                <a:gd name="T9" fmla="*/ 0 h 161"/>
                <a:gd name="T10" fmla="*/ 122 w 163"/>
                <a:gd name="T11" fmla="*/ 0 h 161"/>
                <a:gd name="T12" fmla="*/ 122 w 163"/>
                <a:gd name="T13" fmla="*/ 93 h 161"/>
                <a:gd name="T14" fmla="*/ 82 w 163"/>
                <a:gd name="T15" fmla="*/ 128 h 161"/>
                <a:gd name="T16" fmla="*/ 42 w 163"/>
                <a:gd name="T17" fmla="*/ 93 h 161"/>
                <a:gd name="T18" fmla="*/ 42 w 163"/>
                <a:gd name="T19" fmla="*/ 0 h 161"/>
                <a:gd name="T20" fmla="*/ 0 w 163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10"/>
                    <a:pt x="116" y="128"/>
                    <a:pt x="82" y="128"/>
                  </a:cubicBezTo>
                  <a:cubicBezTo>
                    <a:pt x="48" y="128"/>
                    <a:pt x="42" y="110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8C41AEB0-816F-11F1-DD65-21CB886B3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151"/>
              <a:ext cx="257" cy="296"/>
            </a:xfrm>
            <a:custGeom>
              <a:avLst/>
              <a:gdLst>
                <a:gd name="T0" fmla="*/ 257 w 257"/>
                <a:gd name="T1" fmla="*/ 235 h 296"/>
                <a:gd name="T2" fmla="*/ 76 w 257"/>
                <a:gd name="T3" fmla="*/ 235 h 296"/>
                <a:gd name="T4" fmla="*/ 76 w 257"/>
                <a:gd name="T5" fmla="*/ 175 h 296"/>
                <a:gd name="T6" fmla="*/ 237 w 257"/>
                <a:gd name="T7" fmla="*/ 175 h 296"/>
                <a:gd name="T8" fmla="*/ 237 w 257"/>
                <a:gd name="T9" fmla="*/ 117 h 296"/>
                <a:gd name="T10" fmla="*/ 76 w 257"/>
                <a:gd name="T11" fmla="*/ 117 h 296"/>
                <a:gd name="T12" fmla="*/ 76 w 257"/>
                <a:gd name="T13" fmla="*/ 61 h 296"/>
                <a:gd name="T14" fmla="*/ 252 w 257"/>
                <a:gd name="T15" fmla="*/ 61 h 296"/>
                <a:gd name="T16" fmla="*/ 252 w 257"/>
                <a:gd name="T17" fmla="*/ 0 h 296"/>
                <a:gd name="T18" fmla="*/ 0 w 257"/>
                <a:gd name="T19" fmla="*/ 0 h 296"/>
                <a:gd name="T20" fmla="*/ 0 w 257"/>
                <a:gd name="T21" fmla="*/ 296 h 296"/>
                <a:gd name="T22" fmla="*/ 257 w 257"/>
                <a:gd name="T23" fmla="*/ 296 h 296"/>
                <a:gd name="T24" fmla="*/ 257 w 257"/>
                <a:gd name="T25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296">
                  <a:moveTo>
                    <a:pt x="257" y="235"/>
                  </a:moveTo>
                  <a:lnTo>
                    <a:pt x="76" y="235"/>
                  </a:lnTo>
                  <a:lnTo>
                    <a:pt x="76" y="175"/>
                  </a:lnTo>
                  <a:lnTo>
                    <a:pt x="237" y="175"/>
                  </a:lnTo>
                  <a:lnTo>
                    <a:pt x="237" y="117"/>
                  </a:lnTo>
                  <a:lnTo>
                    <a:pt x="76" y="117"/>
                  </a:lnTo>
                  <a:lnTo>
                    <a:pt x="76" y="61"/>
                  </a:lnTo>
                  <a:lnTo>
                    <a:pt x="252" y="61"/>
                  </a:lnTo>
                  <a:lnTo>
                    <a:pt x="252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57" y="296"/>
                  </a:lnTo>
                  <a:lnTo>
                    <a:pt x="257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76B5730-A4E1-9872-47BC-435008CC9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151"/>
              <a:ext cx="244" cy="296"/>
            </a:xfrm>
            <a:custGeom>
              <a:avLst/>
              <a:gdLst>
                <a:gd name="T0" fmla="*/ 244 w 244"/>
                <a:gd name="T1" fmla="*/ 235 h 296"/>
                <a:gd name="T2" fmla="*/ 76 w 244"/>
                <a:gd name="T3" fmla="*/ 235 h 296"/>
                <a:gd name="T4" fmla="*/ 76 w 244"/>
                <a:gd name="T5" fmla="*/ 0 h 296"/>
                <a:gd name="T6" fmla="*/ 0 w 244"/>
                <a:gd name="T7" fmla="*/ 0 h 296"/>
                <a:gd name="T8" fmla="*/ 0 w 244"/>
                <a:gd name="T9" fmla="*/ 296 h 296"/>
                <a:gd name="T10" fmla="*/ 244 w 244"/>
                <a:gd name="T11" fmla="*/ 296 h 296"/>
                <a:gd name="T12" fmla="*/ 244 w 244"/>
                <a:gd name="T13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96">
                  <a:moveTo>
                    <a:pt x="244" y="235"/>
                  </a:moveTo>
                  <a:lnTo>
                    <a:pt x="76" y="235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44" y="296"/>
                  </a:lnTo>
                  <a:lnTo>
                    <a:pt x="24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BD99D0BC-857B-D21F-E7EE-FBF7C90B6B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" y="2151"/>
              <a:ext cx="354" cy="296"/>
            </a:xfrm>
            <a:custGeom>
              <a:avLst/>
              <a:gdLst>
                <a:gd name="T0" fmla="*/ 274 w 354"/>
                <a:gd name="T1" fmla="*/ 296 h 296"/>
                <a:gd name="T2" fmla="*/ 354 w 354"/>
                <a:gd name="T3" fmla="*/ 296 h 296"/>
                <a:gd name="T4" fmla="*/ 227 w 354"/>
                <a:gd name="T5" fmla="*/ 0 h 296"/>
                <a:gd name="T6" fmla="*/ 127 w 354"/>
                <a:gd name="T7" fmla="*/ 0 h 296"/>
                <a:gd name="T8" fmla="*/ 0 w 354"/>
                <a:gd name="T9" fmla="*/ 296 h 296"/>
                <a:gd name="T10" fmla="*/ 78 w 354"/>
                <a:gd name="T11" fmla="*/ 296 h 296"/>
                <a:gd name="T12" fmla="*/ 102 w 354"/>
                <a:gd name="T13" fmla="*/ 240 h 296"/>
                <a:gd name="T14" fmla="*/ 252 w 354"/>
                <a:gd name="T15" fmla="*/ 240 h 296"/>
                <a:gd name="T16" fmla="*/ 274 w 354"/>
                <a:gd name="T17" fmla="*/ 296 h 296"/>
                <a:gd name="T18" fmla="*/ 127 w 354"/>
                <a:gd name="T19" fmla="*/ 181 h 296"/>
                <a:gd name="T20" fmla="*/ 177 w 354"/>
                <a:gd name="T21" fmla="*/ 61 h 296"/>
                <a:gd name="T22" fmla="*/ 227 w 354"/>
                <a:gd name="T23" fmla="*/ 181 h 296"/>
                <a:gd name="T24" fmla="*/ 127 w 354"/>
                <a:gd name="T25" fmla="*/ 18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296">
                  <a:moveTo>
                    <a:pt x="274" y="296"/>
                  </a:moveTo>
                  <a:lnTo>
                    <a:pt x="354" y="296"/>
                  </a:lnTo>
                  <a:lnTo>
                    <a:pt x="227" y="0"/>
                  </a:lnTo>
                  <a:lnTo>
                    <a:pt x="127" y="0"/>
                  </a:lnTo>
                  <a:lnTo>
                    <a:pt x="0" y="296"/>
                  </a:lnTo>
                  <a:lnTo>
                    <a:pt x="78" y="296"/>
                  </a:lnTo>
                  <a:lnTo>
                    <a:pt x="102" y="240"/>
                  </a:lnTo>
                  <a:lnTo>
                    <a:pt x="252" y="240"/>
                  </a:lnTo>
                  <a:lnTo>
                    <a:pt x="274" y="296"/>
                  </a:lnTo>
                  <a:close/>
                  <a:moveTo>
                    <a:pt x="127" y="181"/>
                  </a:moveTo>
                  <a:lnTo>
                    <a:pt x="177" y="61"/>
                  </a:lnTo>
                  <a:lnTo>
                    <a:pt x="227" y="181"/>
                  </a:lnTo>
                  <a:lnTo>
                    <a:pt x="12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F8A095B8-201C-AABF-9E20-1DF7D6CD7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" y="2151"/>
              <a:ext cx="305" cy="296"/>
            </a:xfrm>
            <a:custGeom>
              <a:avLst/>
              <a:gdLst>
                <a:gd name="T0" fmla="*/ 0 w 305"/>
                <a:gd name="T1" fmla="*/ 0 h 296"/>
                <a:gd name="T2" fmla="*/ 0 w 305"/>
                <a:gd name="T3" fmla="*/ 61 h 296"/>
                <a:gd name="T4" fmla="*/ 114 w 305"/>
                <a:gd name="T5" fmla="*/ 61 h 296"/>
                <a:gd name="T6" fmla="*/ 114 w 305"/>
                <a:gd name="T7" fmla="*/ 296 h 296"/>
                <a:gd name="T8" fmla="*/ 191 w 305"/>
                <a:gd name="T9" fmla="*/ 296 h 296"/>
                <a:gd name="T10" fmla="*/ 191 w 305"/>
                <a:gd name="T11" fmla="*/ 61 h 296"/>
                <a:gd name="T12" fmla="*/ 305 w 305"/>
                <a:gd name="T13" fmla="*/ 61 h 296"/>
                <a:gd name="T14" fmla="*/ 305 w 305"/>
                <a:gd name="T15" fmla="*/ 0 h 296"/>
                <a:gd name="T16" fmla="*/ 0 w 305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6">
                  <a:moveTo>
                    <a:pt x="0" y="0"/>
                  </a:moveTo>
                  <a:lnTo>
                    <a:pt x="0" y="61"/>
                  </a:lnTo>
                  <a:lnTo>
                    <a:pt x="114" y="61"/>
                  </a:lnTo>
                  <a:lnTo>
                    <a:pt x="114" y="296"/>
                  </a:lnTo>
                  <a:lnTo>
                    <a:pt x="191" y="296"/>
                  </a:lnTo>
                  <a:lnTo>
                    <a:pt x="191" y="61"/>
                  </a:lnTo>
                  <a:lnTo>
                    <a:pt x="305" y="61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02547C90-EE28-C6D9-B460-C3FA7478B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" y="2151"/>
              <a:ext cx="309" cy="296"/>
            </a:xfrm>
            <a:custGeom>
              <a:avLst/>
              <a:gdLst>
                <a:gd name="T0" fmla="*/ 309 w 309"/>
                <a:gd name="T1" fmla="*/ 296 h 296"/>
                <a:gd name="T2" fmla="*/ 309 w 309"/>
                <a:gd name="T3" fmla="*/ 0 h 296"/>
                <a:gd name="T4" fmla="*/ 240 w 309"/>
                <a:gd name="T5" fmla="*/ 0 h 296"/>
                <a:gd name="T6" fmla="*/ 240 w 309"/>
                <a:gd name="T7" fmla="*/ 194 h 296"/>
                <a:gd name="T8" fmla="*/ 65 w 309"/>
                <a:gd name="T9" fmla="*/ 0 h 296"/>
                <a:gd name="T10" fmla="*/ 0 w 309"/>
                <a:gd name="T11" fmla="*/ 0 h 296"/>
                <a:gd name="T12" fmla="*/ 0 w 309"/>
                <a:gd name="T13" fmla="*/ 296 h 296"/>
                <a:gd name="T14" fmla="*/ 69 w 309"/>
                <a:gd name="T15" fmla="*/ 296 h 296"/>
                <a:gd name="T16" fmla="*/ 69 w 309"/>
                <a:gd name="T17" fmla="*/ 102 h 296"/>
                <a:gd name="T18" fmla="*/ 242 w 309"/>
                <a:gd name="T19" fmla="*/ 296 h 296"/>
                <a:gd name="T20" fmla="*/ 309 w 309"/>
                <a:gd name="T2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96">
                  <a:moveTo>
                    <a:pt x="309" y="296"/>
                  </a:moveTo>
                  <a:lnTo>
                    <a:pt x="309" y="0"/>
                  </a:lnTo>
                  <a:lnTo>
                    <a:pt x="240" y="0"/>
                  </a:lnTo>
                  <a:lnTo>
                    <a:pt x="240" y="19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69" y="296"/>
                  </a:lnTo>
                  <a:lnTo>
                    <a:pt x="69" y="102"/>
                  </a:lnTo>
                  <a:lnTo>
                    <a:pt x="242" y="296"/>
                  </a:lnTo>
                  <a:lnTo>
                    <a:pt x="309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9C0B2040-AB5B-4257-8907-CBB6E9CCF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" y="2572"/>
              <a:ext cx="307" cy="295"/>
            </a:xfrm>
            <a:custGeom>
              <a:avLst/>
              <a:gdLst>
                <a:gd name="T0" fmla="*/ 0 w 307"/>
                <a:gd name="T1" fmla="*/ 60 h 295"/>
                <a:gd name="T2" fmla="*/ 114 w 307"/>
                <a:gd name="T3" fmla="*/ 60 h 295"/>
                <a:gd name="T4" fmla="*/ 114 w 307"/>
                <a:gd name="T5" fmla="*/ 295 h 295"/>
                <a:gd name="T6" fmla="*/ 193 w 307"/>
                <a:gd name="T7" fmla="*/ 295 h 295"/>
                <a:gd name="T8" fmla="*/ 193 w 307"/>
                <a:gd name="T9" fmla="*/ 60 h 295"/>
                <a:gd name="T10" fmla="*/ 307 w 307"/>
                <a:gd name="T11" fmla="*/ 60 h 295"/>
                <a:gd name="T12" fmla="*/ 307 w 307"/>
                <a:gd name="T13" fmla="*/ 0 h 295"/>
                <a:gd name="T14" fmla="*/ 0 w 307"/>
                <a:gd name="T15" fmla="*/ 0 h 295"/>
                <a:gd name="T16" fmla="*/ 0 w 307"/>
                <a:gd name="T17" fmla="*/ 6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95">
                  <a:moveTo>
                    <a:pt x="0" y="60"/>
                  </a:moveTo>
                  <a:lnTo>
                    <a:pt x="114" y="60"/>
                  </a:lnTo>
                  <a:lnTo>
                    <a:pt x="114" y="295"/>
                  </a:lnTo>
                  <a:lnTo>
                    <a:pt x="193" y="295"/>
                  </a:lnTo>
                  <a:lnTo>
                    <a:pt x="193" y="60"/>
                  </a:lnTo>
                  <a:lnTo>
                    <a:pt x="307" y="60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CFDAF200-0FF0-AE4F-E6C5-491F505A9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572"/>
              <a:ext cx="304" cy="299"/>
            </a:xfrm>
            <a:custGeom>
              <a:avLst/>
              <a:gdLst>
                <a:gd name="T0" fmla="*/ 122 w 163"/>
                <a:gd name="T1" fmla="*/ 93 h 160"/>
                <a:gd name="T2" fmla="*/ 81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1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1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1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3F42BA7A-783D-6464-A26A-1155DD99E7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6" y="2572"/>
              <a:ext cx="308" cy="295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1 h 158"/>
                <a:gd name="T20" fmla="*/ 160 w 165"/>
                <a:gd name="T21" fmla="*/ 54 h 158"/>
                <a:gd name="T22" fmla="*/ 93 w 165"/>
                <a:gd name="T23" fmla="*/ 76 h 158"/>
                <a:gd name="T24" fmla="*/ 42 w 165"/>
                <a:gd name="T25" fmla="*/ 76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50" y="92"/>
                    <a:pt x="160" y="75"/>
                    <a:pt x="160" y="54"/>
                  </a:cubicBezTo>
                  <a:close/>
                  <a:moveTo>
                    <a:pt x="93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2"/>
                    <a:pt x="118" y="54"/>
                  </a:cubicBezTo>
                  <a:cubicBezTo>
                    <a:pt x="118" y="66"/>
                    <a:pt x="109" y="76"/>
                    <a:pt x="9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A64AE0AC-E511-65C9-CEAA-E6681AAB5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" y="2572"/>
              <a:ext cx="311" cy="295"/>
            </a:xfrm>
            <a:custGeom>
              <a:avLst/>
              <a:gdLst>
                <a:gd name="T0" fmla="*/ 216 w 311"/>
                <a:gd name="T1" fmla="*/ 4 h 295"/>
                <a:gd name="T2" fmla="*/ 108 w 311"/>
                <a:gd name="T3" fmla="*/ 120 h 295"/>
                <a:gd name="T4" fmla="*/ 76 w 311"/>
                <a:gd name="T5" fmla="*/ 120 h 295"/>
                <a:gd name="T6" fmla="*/ 76 w 311"/>
                <a:gd name="T7" fmla="*/ 0 h 295"/>
                <a:gd name="T8" fmla="*/ 0 w 311"/>
                <a:gd name="T9" fmla="*/ 0 h 295"/>
                <a:gd name="T10" fmla="*/ 0 w 311"/>
                <a:gd name="T11" fmla="*/ 295 h 295"/>
                <a:gd name="T12" fmla="*/ 76 w 311"/>
                <a:gd name="T13" fmla="*/ 295 h 295"/>
                <a:gd name="T14" fmla="*/ 76 w 311"/>
                <a:gd name="T15" fmla="*/ 179 h 295"/>
                <a:gd name="T16" fmla="*/ 108 w 311"/>
                <a:gd name="T17" fmla="*/ 179 h 295"/>
                <a:gd name="T18" fmla="*/ 216 w 311"/>
                <a:gd name="T19" fmla="*/ 295 h 295"/>
                <a:gd name="T20" fmla="*/ 311 w 311"/>
                <a:gd name="T21" fmla="*/ 295 h 295"/>
                <a:gd name="T22" fmla="*/ 177 w 311"/>
                <a:gd name="T23" fmla="*/ 149 h 295"/>
                <a:gd name="T24" fmla="*/ 311 w 311"/>
                <a:gd name="T25" fmla="*/ 4 h 295"/>
                <a:gd name="T26" fmla="*/ 216 w 311"/>
                <a:gd name="T27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" h="295">
                  <a:moveTo>
                    <a:pt x="216" y="4"/>
                  </a:moveTo>
                  <a:lnTo>
                    <a:pt x="108" y="120"/>
                  </a:lnTo>
                  <a:lnTo>
                    <a:pt x="76" y="12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76" y="295"/>
                  </a:lnTo>
                  <a:lnTo>
                    <a:pt x="76" y="179"/>
                  </a:lnTo>
                  <a:lnTo>
                    <a:pt x="108" y="179"/>
                  </a:lnTo>
                  <a:lnTo>
                    <a:pt x="216" y="295"/>
                  </a:lnTo>
                  <a:lnTo>
                    <a:pt x="311" y="295"/>
                  </a:lnTo>
                  <a:lnTo>
                    <a:pt x="177" y="149"/>
                  </a:lnTo>
                  <a:lnTo>
                    <a:pt x="311" y="4"/>
                  </a:lnTo>
                  <a:lnTo>
                    <a:pt x="21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5B6634CE-F30A-4F37-5749-922672A23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2568"/>
              <a:ext cx="295" cy="30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6 w 158"/>
                <a:gd name="T13" fmla="*/ 0 h 162"/>
                <a:gd name="T14" fmla="*/ 0 w 158"/>
                <a:gd name="T15" fmla="*/ 51 h 162"/>
                <a:gd name="T16" fmla="*/ 16 w 158"/>
                <a:gd name="T17" fmla="*/ 79 h 162"/>
                <a:gd name="T18" fmla="*/ 78 w 158"/>
                <a:gd name="T19" fmla="*/ 96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2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2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6" y="0"/>
                  </a:cubicBezTo>
                  <a:cubicBezTo>
                    <a:pt x="26" y="0"/>
                    <a:pt x="0" y="24"/>
                    <a:pt x="0" y="51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6"/>
                  </a:cubicBezTo>
                  <a:cubicBezTo>
                    <a:pt x="106" y="99"/>
                    <a:pt x="118" y="103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2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716815B5-7712-B830-1C42-F8B17CD3E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6" y="2568"/>
              <a:ext cx="324" cy="30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4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9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4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9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9"/>
                    <a:pt x="75" y="34"/>
                    <a:pt x="89" y="34"/>
                  </a:cubicBezTo>
                  <a:cubicBezTo>
                    <a:pt x="101" y="34"/>
                    <a:pt x="111" y="38"/>
                    <a:pt x="119" y="44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1"/>
                    <a:pt x="147" y="19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4"/>
                  </a:cubicBezTo>
                  <a:cubicBezTo>
                    <a:pt x="163" y="132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9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4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17806BE2-D121-EBA0-A1B2-77FF4AD3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371"/>
              <a:ext cx="907" cy="1483"/>
            </a:xfrm>
            <a:custGeom>
              <a:avLst/>
              <a:gdLst>
                <a:gd name="T0" fmla="*/ 256 w 907"/>
                <a:gd name="T1" fmla="*/ 1218 h 1483"/>
                <a:gd name="T2" fmla="*/ 312 w 907"/>
                <a:gd name="T3" fmla="*/ 1112 h 1483"/>
                <a:gd name="T4" fmla="*/ 114 w 907"/>
                <a:gd name="T5" fmla="*/ 743 h 1483"/>
                <a:gd name="T6" fmla="*/ 454 w 907"/>
                <a:gd name="T7" fmla="*/ 106 h 1483"/>
                <a:gd name="T8" fmla="*/ 795 w 907"/>
                <a:gd name="T9" fmla="*/ 743 h 1483"/>
                <a:gd name="T10" fmla="*/ 398 w 907"/>
                <a:gd name="T11" fmla="*/ 1483 h 1483"/>
                <a:gd name="T12" fmla="*/ 512 w 907"/>
                <a:gd name="T13" fmla="*/ 1483 h 1483"/>
                <a:gd name="T14" fmla="*/ 907 w 907"/>
                <a:gd name="T15" fmla="*/ 743 h 1483"/>
                <a:gd name="T16" fmla="*/ 512 w 907"/>
                <a:gd name="T17" fmla="*/ 0 h 1483"/>
                <a:gd name="T18" fmla="*/ 398 w 907"/>
                <a:gd name="T19" fmla="*/ 0 h 1483"/>
                <a:gd name="T20" fmla="*/ 0 w 907"/>
                <a:gd name="T21" fmla="*/ 743 h 1483"/>
                <a:gd name="T22" fmla="*/ 256 w 907"/>
                <a:gd name="T23" fmla="*/ 1218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256" y="1218"/>
                  </a:moveTo>
                  <a:lnTo>
                    <a:pt x="312" y="1112"/>
                  </a:lnTo>
                  <a:lnTo>
                    <a:pt x="114" y="743"/>
                  </a:lnTo>
                  <a:lnTo>
                    <a:pt x="454" y="106"/>
                  </a:lnTo>
                  <a:lnTo>
                    <a:pt x="795" y="743"/>
                  </a:lnTo>
                  <a:lnTo>
                    <a:pt x="398" y="1483"/>
                  </a:lnTo>
                  <a:lnTo>
                    <a:pt x="512" y="1483"/>
                  </a:lnTo>
                  <a:lnTo>
                    <a:pt x="907" y="743"/>
                  </a:lnTo>
                  <a:lnTo>
                    <a:pt x="512" y="0"/>
                  </a:lnTo>
                  <a:lnTo>
                    <a:pt x="398" y="0"/>
                  </a:lnTo>
                  <a:lnTo>
                    <a:pt x="0" y="743"/>
                  </a:lnTo>
                  <a:lnTo>
                    <a:pt x="256" y="1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FDD14283-BB08-21B1-D47E-9BD136D9A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371"/>
              <a:ext cx="907" cy="1483"/>
            </a:xfrm>
            <a:custGeom>
              <a:avLst/>
              <a:gdLst>
                <a:gd name="T0" fmla="*/ 509 w 907"/>
                <a:gd name="T1" fmla="*/ 1483 h 1483"/>
                <a:gd name="T2" fmla="*/ 907 w 907"/>
                <a:gd name="T3" fmla="*/ 743 h 1483"/>
                <a:gd name="T4" fmla="*/ 651 w 907"/>
                <a:gd name="T5" fmla="*/ 265 h 1483"/>
                <a:gd name="T6" fmla="*/ 595 w 907"/>
                <a:gd name="T7" fmla="*/ 371 h 1483"/>
                <a:gd name="T8" fmla="*/ 793 w 907"/>
                <a:gd name="T9" fmla="*/ 743 h 1483"/>
                <a:gd name="T10" fmla="*/ 453 w 907"/>
                <a:gd name="T11" fmla="*/ 1377 h 1483"/>
                <a:gd name="T12" fmla="*/ 112 w 907"/>
                <a:gd name="T13" fmla="*/ 743 h 1483"/>
                <a:gd name="T14" fmla="*/ 509 w 907"/>
                <a:gd name="T15" fmla="*/ 0 h 1483"/>
                <a:gd name="T16" fmla="*/ 395 w 907"/>
                <a:gd name="T17" fmla="*/ 0 h 1483"/>
                <a:gd name="T18" fmla="*/ 0 w 907"/>
                <a:gd name="T19" fmla="*/ 743 h 1483"/>
                <a:gd name="T20" fmla="*/ 395 w 907"/>
                <a:gd name="T21" fmla="*/ 1483 h 1483"/>
                <a:gd name="T22" fmla="*/ 509 w 907"/>
                <a:gd name="T23" fmla="*/ 1483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509" y="1483"/>
                  </a:moveTo>
                  <a:lnTo>
                    <a:pt x="907" y="743"/>
                  </a:lnTo>
                  <a:lnTo>
                    <a:pt x="651" y="265"/>
                  </a:lnTo>
                  <a:lnTo>
                    <a:pt x="595" y="371"/>
                  </a:lnTo>
                  <a:lnTo>
                    <a:pt x="793" y="743"/>
                  </a:lnTo>
                  <a:lnTo>
                    <a:pt x="453" y="1377"/>
                  </a:lnTo>
                  <a:lnTo>
                    <a:pt x="112" y="743"/>
                  </a:lnTo>
                  <a:lnTo>
                    <a:pt x="509" y="0"/>
                  </a:lnTo>
                  <a:lnTo>
                    <a:pt x="395" y="0"/>
                  </a:lnTo>
                  <a:lnTo>
                    <a:pt x="0" y="743"/>
                  </a:lnTo>
                  <a:lnTo>
                    <a:pt x="395" y="1483"/>
                  </a:lnTo>
                  <a:lnTo>
                    <a:pt x="509" y="14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397611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title- Coloured - Nb white">
    <p:bg bwMode="invGray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851553" y="663538"/>
            <a:ext cx="4860000" cy="443198"/>
          </a:xfrm>
        </p:spPr>
        <p:txBody>
          <a:bodyPr anchor="t"/>
          <a:lstStyle>
            <a:lvl1pPr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719572" y="555526"/>
            <a:ext cx="585664" cy="553998"/>
          </a:xfrm>
        </p:spPr>
        <p:txBody>
          <a:bodyPr wrap="none">
            <a:sp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00</a:t>
            </a:r>
          </a:p>
        </p:txBody>
      </p:sp>
      <p:sp>
        <p:nvSpPr>
          <p:cNvPr id="10" name="Espace réservé de la date 3">
            <a:extLst>
              <a:ext uri="{FF2B5EF4-FFF2-40B4-BE49-F238E27FC236}">
                <a16:creationId xmlns:a16="http://schemas.microsoft.com/office/drawing/2014/main" id="{02570C22-6EFC-3D7B-8058-F7E1FF10D1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56476" y="1175923"/>
            <a:ext cx="107722" cy="662608"/>
          </a:xfrm>
          <a:prstGeom prst="rect">
            <a:avLst/>
          </a:prstGeom>
        </p:spPr>
        <p:txBody>
          <a:bodyPr vert="vert270" wrap="non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fr-FR"/>
              <a:t>dd mmmm yyyy</a:t>
            </a:r>
            <a:endParaRPr lang="fr-FR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63559F2C-7E79-8AA6-15D3-66279E315D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15131" y="2369644"/>
            <a:ext cx="257369" cy="274114"/>
          </a:xfrm>
          <a:prstGeom prst="rect">
            <a:avLst/>
          </a:prstGeom>
        </p:spPr>
        <p:txBody>
          <a:bodyPr vert="vert270" wrap="none" lIns="36000" tIns="0" rIns="36000" bIns="0" rtlCol="0" anchor="ctr">
            <a:spAutoFit/>
          </a:bodyPr>
          <a:lstStyle>
            <a:lvl1pPr marL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fld id="{E8C60506-5BE4-4453-AE4B-F0F5E69C63A6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C0F49AE6-D993-3705-4ECB-64BCA647768D}"/>
              </a:ext>
            </a:extLst>
          </p:cNvPr>
          <p:cNvCxnSpPr>
            <a:cxnSpLocks/>
          </p:cNvCxnSpPr>
          <p:nvPr/>
        </p:nvCxnSpPr>
        <p:spPr>
          <a:xfrm>
            <a:off x="8757429" y="247697"/>
            <a:ext cx="0" cy="464400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44C421FA-A43E-E730-3585-AE44929E97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51552" y="1549935"/>
            <a:ext cx="4860000" cy="498598"/>
          </a:xfrm>
        </p:spPr>
        <p:txBody>
          <a:bodyPr/>
          <a:lstStyle>
            <a:lvl1pPr>
              <a:lnSpc>
                <a:spcPct val="90000"/>
              </a:lnSpc>
              <a:buFontTx/>
              <a:buNone/>
              <a:defRPr sz="3600" b="0" cap="none" baseline="0">
                <a:solidFill>
                  <a:schemeClr val="bg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5" name="Espace réservé du texte 6">
            <a:extLst>
              <a:ext uri="{FF2B5EF4-FFF2-40B4-BE49-F238E27FC236}">
                <a16:creationId xmlns:a16="http://schemas.microsoft.com/office/drawing/2014/main" id="{E919BA3C-B992-BDB3-28D5-41611C0B9C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bg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6" name="Espace réservé du pied de page 9">
            <a:extLst>
              <a:ext uri="{FF2B5EF4-FFF2-40B4-BE49-F238E27FC236}">
                <a16:creationId xmlns:a16="http://schemas.microsoft.com/office/drawing/2014/main" id="{C7AFE20B-4622-0210-9FD2-AD396F93F23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616358CD-A57D-9F26-0A59-E6935220909E}"/>
              </a:ext>
            </a:extLst>
          </p:cNvPr>
          <p:cNvSpPr>
            <a:spLocks/>
          </p:cNvSpPr>
          <p:nvPr/>
        </p:nvSpPr>
        <p:spPr bwMode="auto">
          <a:xfrm>
            <a:off x="1655676" y="247697"/>
            <a:ext cx="104775" cy="4644000"/>
          </a:xfrm>
          <a:custGeom>
            <a:avLst/>
            <a:gdLst>
              <a:gd name="T0" fmla="+- 0 3602 3602"/>
              <a:gd name="T1" fmla="*/ T0 w 166"/>
              <a:gd name="T2" fmla="+- 0 7695 405"/>
              <a:gd name="T3" fmla="*/ 7695 h 7290"/>
              <a:gd name="T4" fmla="+- 0 3602 3602"/>
              <a:gd name="T5" fmla="*/ T4 w 166"/>
              <a:gd name="T6" fmla="+- 0 1704 405"/>
              <a:gd name="T7" fmla="*/ 1704 h 7290"/>
              <a:gd name="T8" fmla="+- 0 3768 3602"/>
              <a:gd name="T9" fmla="*/ T8 w 166"/>
              <a:gd name="T10" fmla="+- 0 1412 405"/>
              <a:gd name="T11" fmla="*/ 1412 h 7290"/>
              <a:gd name="T12" fmla="+- 0 3602 3602"/>
              <a:gd name="T13" fmla="*/ T12 w 166"/>
              <a:gd name="T14" fmla="+- 0 1119 405"/>
              <a:gd name="T15" fmla="*/ 1119 h 7290"/>
              <a:gd name="T16" fmla="+- 0 3602 3602"/>
              <a:gd name="T17" fmla="*/ T16 w 166"/>
              <a:gd name="T18" fmla="+- 0 405 405"/>
              <a:gd name="T19" fmla="*/ 405 h 729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166" h="7290">
                <a:moveTo>
                  <a:pt x="0" y="7290"/>
                </a:moveTo>
                <a:lnTo>
                  <a:pt x="0" y="1299"/>
                </a:lnTo>
                <a:lnTo>
                  <a:pt x="166" y="1007"/>
                </a:lnTo>
                <a:lnTo>
                  <a:pt x="0" y="71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7E9D8E3-C9A9-2421-3A99-C5C2B65A6C3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9146" y="254183"/>
            <a:ext cx="324000" cy="341196"/>
            <a:chOff x="1694" y="371"/>
            <a:chExt cx="2374" cy="2500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E36F2FD-8E5F-6EB7-1BB2-5D887EE95B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4" y="2151"/>
              <a:ext cx="308" cy="296"/>
            </a:xfrm>
            <a:custGeom>
              <a:avLst/>
              <a:gdLst>
                <a:gd name="T0" fmla="*/ 119 w 165"/>
                <a:gd name="T1" fmla="*/ 159 h 159"/>
                <a:gd name="T2" fmla="*/ 165 w 165"/>
                <a:gd name="T3" fmla="*/ 159 h 159"/>
                <a:gd name="T4" fmla="*/ 131 w 165"/>
                <a:gd name="T5" fmla="*/ 101 h 159"/>
                <a:gd name="T6" fmla="*/ 159 w 165"/>
                <a:gd name="T7" fmla="*/ 54 h 159"/>
                <a:gd name="T8" fmla="*/ 98 w 165"/>
                <a:gd name="T9" fmla="*/ 0 h 159"/>
                <a:gd name="T10" fmla="*/ 0 w 165"/>
                <a:gd name="T11" fmla="*/ 0 h 159"/>
                <a:gd name="T12" fmla="*/ 0 w 165"/>
                <a:gd name="T13" fmla="*/ 159 h 159"/>
                <a:gd name="T14" fmla="*/ 41 w 165"/>
                <a:gd name="T15" fmla="*/ 159 h 159"/>
                <a:gd name="T16" fmla="*/ 41 w 165"/>
                <a:gd name="T17" fmla="*/ 108 h 159"/>
                <a:gd name="T18" fmla="*/ 92 w 165"/>
                <a:gd name="T19" fmla="*/ 108 h 159"/>
                <a:gd name="T20" fmla="*/ 119 w 165"/>
                <a:gd name="T21" fmla="*/ 159 h 159"/>
                <a:gd name="T22" fmla="*/ 41 w 165"/>
                <a:gd name="T23" fmla="*/ 32 h 159"/>
                <a:gd name="T24" fmla="*/ 92 w 165"/>
                <a:gd name="T25" fmla="*/ 32 h 159"/>
                <a:gd name="T26" fmla="*/ 117 w 165"/>
                <a:gd name="T27" fmla="*/ 54 h 159"/>
                <a:gd name="T28" fmla="*/ 92 w 165"/>
                <a:gd name="T29" fmla="*/ 76 h 159"/>
                <a:gd name="T30" fmla="*/ 41 w 165"/>
                <a:gd name="T31" fmla="*/ 76 h 159"/>
                <a:gd name="T32" fmla="*/ 41 w 165"/>
                <a:gd name="T33" fmla="*/ 3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9">
                  <a:moveTo>
                    <a:pt x="119" y="159"/>
                  </a:moveTo>
                  <a:cubicBezTo>
                    <a:pt x="165" y="159"/>
                    <a:pt x="165" y="159"/>
                    <a:pt x="165" y="159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19" y="159"/>
                  </a:lnTo>
                  <a:close/>
                  <a:moveTo>
                    <a:pt x="41" y="32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2"/>
                    <a:pt x="117" y="54"/>
                  </a:cubicBezTo>
                  <a:cubicBezTo>
                    <a:pt x="117" y="67"/>
                    <a:pt x="108" y="76"/>
                    <a:pt x="92" y="76"/>
                  </a:cubicBezTo>
                  <a:cubicBezTo>
                    <a:pt x="41" y="76"/>
                    <a:pt x="41" y="76"/>
                    <a:pt x="41" y="76"/>
                  </a:cubicBezTo>
                  <a:lnTo>
                    <a:pt x="4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2082EC2-7206-5B43-4039-5A5D9FF02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2151"/>
              <a:ext cx="304" cy="300"/>
            </a:xfrm>
            <a:custGeom>
              <a:avLst/>
              <a:gdLst>
                <a:gd name="T0" fmla="*/ 0 w 163"/>
                <a:gd name="T1" fmla="*/ 0 h 161"/>
                <a:gd name="T2" fmla="*/ 0 w 163"/>
                <a:gd name="T3" fmla="*/ 93 h 161"/>
                <a:gd name="T4" fmla="*/ 82 w 163"/>
                <a:gd name="T5" fmla="*/ 161 h 161"/>
                <a:gd name="T6" fmla="*/ 163 w 163"/>
                <a:gd name="T7" fmla="*/ 93 h 161"/>
                <a:gd name="T8" fmla="*/ 163 w 163"/>
                <a:gd name="T9" fmla="*/ 0 h 161"/>
                <a:gd name="T10" fmla="*/ 122 w 163"/>
                <a:gd name="T11" fmla="*/ 0 h 161"/>
                <a:gd name="T12" fmla="*/ 122 w 163"/>
                <a:gd name="T13" fmla="*/ 93 h 161"/>
                <a:gd name="T14" fmla="*/ 82 w 163"/>
                <a:gd name="T15" fmla="*/ 128 h 161"/>
                <a:gd name="T16" fmla="*/ 42 w 163"/>
                <a:gd name="T17" fmla="*/ 93 h 161"/>
                <a:gd name="T18" fmla="*/ 42 w 163"/>
                <a:gd name="T19" fmla="*/ 0 h 161"/>
                <a:gd name="T20" fmla="*/ 0 w 163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10"/>
                    <a:pt x="116" y="128"/>
                    <a:pt x="82" y="128"/>
                  </a:cubicBezTo>
                  <a:cubicBezTo>
                    <a:pt x="48" y="128"/>
                    <a:pt x="42" y="110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C75D30E-01C6-BB8A-55B4-93EC34430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151"/>
              <a:ext cx="257" cy="296"/>
            </a:xfrm>
            <a:custGeom>
              <a:avLst/>
              <a:gdLst>
                <a:gd name="T0" fmla="*/ 257 w 257"/>
                <a:gd name="T1" fmla="*/ 235 h 296"/>
                <a:gd name="T2" fmla="*/ 76 w 257"/>
                <a:gd name="T3" fmla="*/ 235 h 296"/>
                <a:gd name="T4" fmla="*/ 76 w 257"/>
                <a:gd name="T5" fmla="*/ 175 h 296"/>
                <a:gd name="T6" fmla="*/ 237 w 257"/>
                <a:gd name="T7" fmla="*/ 175 h 296"/>
                <a:gd name="T8" fmla="*/ 237 w 257"/>
                <a:gd name="T9" fmla="*/ 117 h 296"/>
                <a:gd name="T10" fmla="*/ 76 w 257"/>
                <a:gd name="T11" fmla="*/ 117 h 296"/>
                <a:gd name="T12" fmla="*/ 76 w 257"/>
                <a:gd name="T13" fmla="*/ 61 h 296"/>
                <a:gd name="T14" fmla="*/ 252 w 257"/>
                <a:gd name="T15" fmla="*/ 61 h 296"/>
                <a:gd name="T16" fmla="*/ 252 w 257"/>
                <a:gd name="T17" fmla="*/ 0 h 296"/>
                <a:gd name="T18" fmla="*/ 0 w 257"/>
                <a:gd name="T19" fmla="*/ 0 h 296"/>
                <a:gd name="T20" fmla="*/ 0 w 257"/>
                <a:gd name="T21" fmla="*/ 296 h 296"/>
                <a:gd name="T22" fmla="*/ 257 w 257"/>
                <a:gd name="T23" fmla="*/ 296 h 296"/>
                <a:gd name="T24" fmla="*/ 257 w 257"/>
                <a:gd name="T25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296">
                  <a:moveTo>
                    <a:pt x="257" y="235"/>
                  </a:moveTo>
                  <a:lnTo>
                    <a:pt x="76" y="235"/>
                  </a:lnTo>
                  <a:lnTo>
                    <a:pt x="76" y="175"/>
                  </a:lnTo>
                  <a:lnTo>
                    <a:pt x="237" y="175"/>
                  </a:lnTo>
                  <a:lnTo>
                    <a:pt x="237" y="117"/>
                  </a:lnTo>
                  <a:lnTo>
                    <a:pt x="76" y="117"/>
                  </a:lnTo>
                  <a:lnTo>
                    <a:pt x="76" y="61"/>
                  </a:lnTo>
                  <a:lnTo>
                    <a:pt x="252" y="61"/>
                  </a:lnTo>
                  <a:lnTo>
                    <a:pt x="252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57" y="296"/>
                  </a:lnTo>
                  <a:lnTo>
                    <a:pt x="257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29CC43A-886A-3A39-1787-F867AC5CB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151"/>
              <a:ext cx="244" cy="296"/>
            </a:xfrm>
            <a:custGeom>
              <a:avLst/>
              <a:gdLst>
                <a:gd name="T0" fmla="*/ 244 w 244"/>
                <a:gd name="T1" fmla="*/ 235 h 296"/>
                <a:gd name="T2" fmla="*/ 76 w 244"/>
                <a:gd name="T3" fmla="*/ 235 h 296"/>
                <a:gd name="T4" fmla="*/ 76 w 244"/>
                <a:gd name="T5" fmla="*/ 0 h 296"/>
                <a:gd name="T6" fmla="*/ 0 w 244"/>
                <a:gd name="T7" fmla="*/ 0 h 296"/>
                <a:gd name="T8" fmla="*/ 0 w 244"/>
                <a:gd name="T9" fmla="*/ 296 h 296"/>
                <a:gd name="T10" fmla="*/ 244 w 244"/>
                <a:gd name="T11" fmla="*/ 296 h 296"/>
                <a:gd name="T12" fmla="*/ 244 w 244"/>
                <a:gd name="T13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96">
                  <a:moveTo>
                    <a:pt x="244" y="235"/>
                  </a:moveTo>
                  <a:lnTo>
                    <a:pt x="76" y="235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44" y="296"/>
                  </a:lnTo>
                  <a:lnTo>
                    <a:pt x="24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8613868-9852-5396-674D-572337704A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" y="2151"/>
              <a:ext cx="354" cy="296"/>
            </a:xfrm>
            <a:custGeom>
              <a:avLst/>
              <a:gdLst>
                <a:gd name="T0" fmla="*/ 274 w 354"/>
                <a:gd name="T1" fmla="*/ 296 h 296"/>
                <a:gd name="T2" fmla="*/ 354 w 354"/>
                <a:gd name="T3" fmla="*/ 296 h 296"/>
                <a:gd name="T4" fmla="*/ 227 w 354"/>
                <a:gd name="T5" fmla="*/ 0 h 296"/>
                <a:gd name="T6" fmla="*/ 127 w 354"/>
                <a:gd name="T7" fmla="*/ 0 h 296"/>
                <a:gd name="T8" fmla="*/ 0 w 354"/>
                <a:gd name="T9" fmla="*/ 296 h 296"/>
                <a:gd name="T10" fmla="*/ 78 w 354"/>
                <a:gd name="T11" fmla="*/ 296 h 296"/>
                <a:gd name="T12" fmla="*/ 102 w 354"/>
                <a:gd name="T13" fmla="*/ 240 h 296"/>
                <a:gd name="T14" fmla="*/ 252 w 354"/>
                <a:gd name="T15" fmla="*/ 240 h 296"/>
                <a:gd name="T16" fmla="*/ 274 w 354"/>
                <a:gd name="T17" fmla="*/ 296 h 296"/>
                <a:gd name="T18" fmla="*/ 127 w 354"/>
                <a:gd name="T19" fmla="*/ 181 h 296"/>
                <a:gd name="T20" fmla="*/ 177 w 354"/>
                <a:gd name="T21" fmla="*/ 61 h 296"/>
                <a:gd name="T22" fmla="*/ 227 w 354"/>
                <a:gd name="T23" fmla="*/ 181 h 296"/>
                <a:gd name="T24" fmla="*/ 127 w 354"/>
                <a:gd name="T25" fmla="*/ 18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296">
                  <a:moveTo>
                    <a:pt x="274" y="296"/>
                  </a:moveTo>
                  <a:lnTo>
                    <a:pt x="354" y="296"/>
                  </a:lnTo>
                  <a:lnTo>
                    <a:pt x="227" y="0"/>
                  </a:lnTo>
                  <a:lnTo>
                    <a:pt x="127" y="0"/>
                  </a:lnTo>
                  <a:lnTo>
                    <a:pt x="0" y="296"/>
                  </a:lnTo>
                  <a:lnTo>
                    <a:pt x="78" y="296"/>
                  </a:lnTo>
                  <a:lnTo>
                    <a:pt x="102" y="240"/>
                  </a:lnTo>
                  <a:lnTo>
                    <a:pt x="252" y="240"/>
                  </a:lnTo>
                  <a:lnTo>
                    <a:pt x="274" y="296"/>
                  </a:lnTo>
                  <a:close/>
                  <a:moveTo>
                    <a:pt x="127" y="181"/>
                  </a:moveTo>
                  <a:lnTo>
                    <a:pt x="177" y="61"/>
                  </a:lnTo>
                  <a:lnTo>
                    <a:pt x="227" y="181"/>
                  </a:lnTo>
                  <a:lnTo>
                    <a:pt x="12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140EAF04-94F8-D6E2-CA02-C909A1CC0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" y="2151"/>
              <a:ext cx="305" cy="296"/>
            </a:xfrm>
            <a:custGeom>
              <a:avLst/>
              <a:gdLst>
                <a:gd name="T0" fmla="*/ 0 w 305"/>
                <a:gd name="T1" fmla="*/ 0 h 296"/>
                <a:gd name="T2" fmla="*/ 0 w 305"/>
                <a:gd name="T3" fmla="*/ 61 h 296"/>
                <a:gd name="T4" fmla="*/ 114 w 305"/>
                <a:gd name="T5" fmla="*/ 61 h 296"/>
                <a:gd name="T6" fmla="*/ 114 w 305"/>
                <a:gd name="T7" fmla="*/ 296 h 296"/>
                <a:gd name="T8" fmla="*/ 191 w 305"/>
                <a:gd name="T9" fmla="*/ 296 h 296"/>
                <a:gd name="T10" fmla="*/ 191 w 305"/>
                <a:gd name="T11" fmla="*/ 61 h 296"/>
                <a:gd name="T12" fmla="*/ 305 w 305"/>
                <a:gd name="T13" fmla="*/ 61 h 296"/>
                <a:gd name="T14" fmla="*/ 305 w 305"/>
                <a:gd name="T15" fmla="*/ 0 h 296"/>
                <a:gd name="T16" fmla="*/ 0 w 305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6">
                  <a:moveTo>
                    <a:pt x="0" y="0"/>
                  </a:moveTo>
                  <a:lnTo>
                    <a:pt x="0" y="61"/>
                  </a:lnTo>
                  <a:lnTo>
                    <a:pt x="114" y="61"/>
                  </a:lnTo>
                  <a:lnTo>
                    <a:pt x="114" y="296"/>
                  </a:lnTo>
                  <a:lnTo>
                    <a:pt x="191" y="296"/>
                  </a:lnTo>
                  <a:lnTo>
                    <a:pt x="191" y="61"/>
                  </a:lnTo>
                  <a:lnTo>
                    <a:pt x="305" y="61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6BC4739F-2C76-E56A-7535-D4644FBA2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" y="2151"/>
              <a:ext cx="309" cy="296"/>
            </a:xfrm>
            <a:custGeom>
              <a:avLst/>
              <a:gdLst>
                <a:gd name="T0" fmla="*/ 309 w 309"/>
                <a:gd name="T1" fmla="*/ 296 h 296"/>
                <a:gd name="T2" fmla="*/ 309 w 309"/>
                <a:gd name="T3" fmla="*/ 0 h 296"/>
                <a:gd name="T4" fmla="*/ 240 w 309"/>
                <a:gd name="T5" fmla="*/ 0 h 296"/>
                <a:gd name="T6" fmla="*/ 240 w 309"/>
                <a:gd name="T7" fmla="*/ 194 h 296"/>
                <a:gd name="T8" fmla="*/ 65 w 309"/>
                <a:gd name="T9" fmla="*/ 0 h 296"/>
                <a:gd name="T10" fmla="*/ 0 w 309"/>
                <a:gd name="T11" fmla="*/ 0 h 296"/>
                <a:gd name="T12" fmla="*/ 0 w 309"/>
                <a:gd name="T13" fmla="*/ 296 h 296"/>
                <a:gd name="T14" fmla="*/ 69 w 309"/>
                <a:gd name="T15" fmla="*/ 296 h 296"/>
                <a:gd name="T16" fmla="*/ 69 w 309"/>
                <a:gd name="T17" fmla="*/ 102 h 296"/>
                <a:gd name="T18" fmla="*/ 242 w 309"/>
                <a:gd name="T19" fmla="*/ 296 h 296"/>
                <a:gd name="T20" fmla="*/ 309 w 309"/>
                <a:gd name="T2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96">
                  <a:moveTo>
                    <a:pt x="309" y="296"/>
                  </a:moveTo>
                  <a:lnTo>
                    <a:pt x="309" y="0"/>
                  </a:lnTo>
                  <a:lnTo>
                    <a:pt x="240" y="0"/>
                  </a:lnTo>
                  <a:lnTo>
                    <a:pt x="240" y="19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69" y="296"/>
                  </a:lnTo>
                  <a:lnTo>
                    <a:pt x="69" y="102"/>
                  </a:lnTo>
                  <a:lnTo>
                    <a:pt x="242" y="296"/>
                  </a:lnTo>
                  <a:lnTo>
                    <a:pt x="309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5625CD1E-1DD5-51B1-9811-2AF16CBAD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" y="2572"/>
              <a:ext cx="307" cy="295"/>
            </a:xfrm>
            <a:custGeom>
              <a:avLst/>
              <a:gdLst>
                <a:gd name="T0" fmla="*/ 0 w 307"/>
                <a:gd name="T1" fmla="*/ 60 h 295"/>
                <a:gd name="T2" fmla="*/ 114 w 307"/>
                <a:gd name="T3" fmla="*/ 60 h 295"/>
                <a:gd name="T4" fmla="*/ 114 w 307"/>
                <a:gd name="T5" fmla="*/ 295 h 295"/>
                <a:gd name="T6" fmla="*/ 193 w 307"/>
                <a:gd name="T7" fmla="*/ 295 h 295"/>
                <a:gd name="T8" fmla="*/ 193 w 307"/>
                <a:gd name="T9" fmla="*/ 60 h 295"/>
                <a:gd name="T10" fmla="*/ 307 w 307"/>
                <a:gd name="T11" fmla="*/ 60 h 295"/>
                <a:gd name="T12" fmla="*/ 307 w 307"/>
                <a:gd name="T13" fmla="*/ 0 h 295"/>
                <a:gd name="T14" fmla="*/ 0 w 307"/>
                <a:gd name="T15" fmla="*/ 0 h 295"/>
                <a:gd name="T16" fmla="*/ 0 w 307"/>
                <a:gd name="T17" fmla="*/ 6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95">
                  <a:moveTo>
                    <a:pt x="0" y="60"/>
                  </a:moveTo>
                  <a:lnTo>
                    <a:pt x="114" y="60"/>
                  </a:lnTo>
                  <a:lnTo>
                    <a:pt x="114" y="295"/>
                  </a:lnTo>
                  <a:lnTo>
                    <a:pt x="193" y="295"/>
                  </a:lnTo>
                  <a:lnTo>
                    <a:pt x="193" y="60"/>
                  </a:lnTo>
                  <a:lnTo>
                    <a:pt x="307" y="60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5EE7A741-6F91-C048-24BC-42DB3FA71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572"/>
              <a:ext cx="304" cy="299"/>
            </a:xfrm>
            <a:custGeom>
              <a:avLst/>
              <a:gdLst>
                <a:gd name="T0" fmla="*/ 122 w 163"/>
                <a:gd name="T1" fmla="*/ 93 h 160"/>
                <a:gd name="T2" fmla="*/ 81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1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1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1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772BEB23-23D6-530C-2082-8041E7C869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6" y="2572"/>
              <a:ext cx="308" cy="295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1 h 158"/>
                <a:gd name="T20" fmla="*/ 160 w 165"/>
                <a:gd name="T21" fmla="*/ 54 h 158"/>
                <a:gd name="T22" fmla="*/ 93 w 165"/>
                <a:gd name="T23" fmla="*/ 76 h 158"/>
                <a:gd name="T24" fmla="*/ 42 w 165"/>
                <a:gd name="T25" fmla="*/ 76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50" y="92"/>
                    <a:pt x="160" y="75"/>
                    <a:pt x="160" y="54"/>
                  </a:cubicBezTo>
                  <a:close/>
                  <a:moveTo>
                    <a:pt x="93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2"/>
                    <a:pt x="118" y="54"/>
                  </a:cubicBezTo>
                  <a:cubicBezTo>
                    <a:pt x="118" y="66"/>
                    <a:pt x="109" y="76"/>
                    <a:pt x="9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01653D8F-8643-F5A5-4C69-89511FD48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" y="2572"/>
              <a:ext cx="311" cy="295"/>
            </a:xfrm>
            <a:custGeom>
              <a:avLst/>
              <a:gdLst>
                <a:gd name="T0" fmla="*/ 216 w 311"/>
                <a:gd name="T1" fmla="*/ 4 h 295"/>
                <a:gd name="T2" fmla="*/ 108 w 311"/>
                <a:gd name="T3" fmla="*/ 120 h 295"/>
                <a:gd name="T4" fmla="*/ 76 w 311"/>
                <a:gd name="T5" fmla="*/ 120 h 295"/>
                <a:gd name="T6" fmla="*/ 76 w 311"/>
                <a:gd name="T7" fmla="*/ 0 h 295"/>
                <a:gd name="T8" fmla="*/ 0 w 311"/>
                <a:gd name="T9" fmla="*/ 0 h 295"/>
                <a:gd name="T10" fmla="*/ 0 w 311"/>
                <a:gd name="T11" fmla="*/ 295 h 295"/>
                <a:gd name="T12" fmla="*/ 76 w 311"/>
                <a:gd name="T13" fmla="*/ 295 h 295"/>
                <a:gd name="T14" fmla="*/ 76 w 311"/>
                <a:gd name="T15" fmla="*/ 179 h 295"/>
                <a:gd name="T16" fmla="*/ 108 w 311"/>
                <a:gd name="T17" fmla="*/ 179 h 295"/>
                <a:gd name="T18" fmla="*/ 216 w 311"/>
                <a:gd name="T19" fmla="*/ 295 h 295"/>
                <a:gd name="T20" fmla="*/ 311 w 311"/>
                <a:gd name="T21" fmla="*/ 295 h 295"/>
                <a:gd name="T22" fmla="*/ 177 w 311"/>
                <a:gd name="T23" fmla="*/ 149 h 295"/>
                <a:gd name="T24" fmla="*/ 311 w 311"/>
                <a:gd name="T25" fmla="*/ 4 h 295"/>
                <a:gd name="T26" fmla="*/ 216 w 311"/>
                <a:gd name="T27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" h="295">
                  <a:moveTo>
                    <a:pt x="216" y="4"/>
                  </a:moveTo>
                  <a:lnTo>
                    <a:pt x="108" y="120"/>
                  </a:lnTo>
                  <a:lnTo>
                    <a:pt x="76" y="12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76" y="295"/>
                  </a:lnTo>
                  <a:lnTo>
                    <a:pt x="76" y="179"/>
                  </a:lnTo>
                  <a:lnTo>
                    <a:pt x="108" y="179"/>
                  </a:lnTo>
                  <a:lnTo>
                    <a:pt x="216" y="295"/>
                  </a:lnTo>
                  <a:lnTo>
                    <a:pt x="311" y="295"/>
                  </a:lnTo>
                  <a:lnTo>
                    <a:pt x="177" y="149"/>
                  </a:lnTo>
                  <a:lnTo>
                    <a:pt x="311" y="4"/>
                  </a:lnTo>
                  <a:lnTo>
                    <a:pt x="21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542EBEAF-FE9D-4233-89B3-24EE76467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2568"/>
              <a:ext cx="295" cy="30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6 w 158"/>
                <a:gd name="T13" fmla="*/ 0 h 162"/>
                <a:gd name="T14" fmla="*/ 0 w 158"/>
                <a:gd name="T15" fmla="*/ 51 h 162"/>
                <a:gd name="T16" fmla="*/ 16 w 158"/>
                <a:gd name="T17" fmla="*/ 79 h 162"/>
                <a:gd name="T18" fmla="*/ 78 w 158"/>
                <a:gd name="T19" fmla="*/ 96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2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2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6" y="0"/>
                  </a:cubicBezTo>
                  <a:cubicBezTo>
                    <a:pt x="26" y="0"/>
                    <a:pt x="0" y="24"/>
                    <a:pt x="0" y="51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6"/>
                  </a:cubicBezTo>
                  <a:cubicBezTo>
                    <a:pt x="106" y="99"/>
                    <a:pt x="118" y="103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2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E4C9960F-D24A-74DB-6F90-AC575633A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6" y="2568"/>
              <a:ext cx="324" cy="30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4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9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4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9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9"/>
                    <a:pt x="75" y="34"/>
                    <a:pt x="89" y="34"/>
                  </a:cubicBezTo>
                  <a:cubicBezTo>
                    <a:pt x="101" y="34"/>
                    <a:pt x="111" y="38"/>
                    <a:pt x="119" y="44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1"/>
                    <a:pt x="147" y="19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4"/>
                  </a:cubicBezTo>
                  <a:cubicBezTo>
                    <a:pt x="163" y="132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9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4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03FBA915-F825-6129-0F84-A4188EF92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371"/>
              <a:ext cx="907" cy="1483"/>
            </a:xfrm>
            <a:custGeom>
              <a:avLst/>
              <a:gdLst>
                <a:gd name="T0" fmla="*/ 256 w 907"/>
                <a:gd name="T1" fmla="*/ 1218 h 1483"/>
                <a:gd name="T2" fmla="*/ 312 w 907"/>
                <a:gd name="T3" fmla="*/ 1112 h 1483"/>
                <a:gd name="T4" fmla="*/ 114 w 907"/>
                <a:gd name="T5" fmla="*/ 743 h 1483"/>
                <a:gd name="T6" fmla="*/ 454 w 907"/>
                <a:gd name="T7" fmla="*/ 106 h 1483"/>
                <a:gd name="T8" fmla="*/ 795 w 907"/>
                <a:gd name="T9" fmla="*/ 743 h 1483"/>
                <a:gd name="T10" fmla="*/ 398 w 907"/>
                <a:gd name="T11" fmla="*/ 1483 h 1483"/>
                <a:gd name="T12" fmla="*/ 512 w 907"/>
                <a:gd name="T13" fmla="*/ 1483 h 1483"/>
                <a:gd name="T14" fmla="*/ 907 w 907"/>
                <a:gd name="T15" fmla="*/ 743 h 1483"/>
                <a:gd name="T16" fmla="*/ 512 w 907"/>
                <a:gd name="T17" fmla="*/ 0 h 1483"/>
                <a:gd name="T18" fmla="*/ 398 w 907"/>
                <a:gd name="T19" fmla="*/ 0 h 1483"/>
                <a:gd name="T20" fmla="*/ 0 w 907"/>
                <a:gd name="T21" fmla="*/ 743 h 1483"/>
                <a:gd name="T22" fmla="*/ 256 w 907"/>
                <a:gd name="T23" fmla="*/ 1218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256" y="1218"/>
                  </a:moveTo>
                  <a:lnTo>
                    <a:pt x="312" y="1112"/>
                  </a:lnTo>
                  <a:lnTo>
                    <a:pt x="114" y="743"/>
                  </a:lnTo>
                  <a:lnTo>
                    <a:pt x="454" y="106"/>
                  </a:lnTo>
                  <a:lnTo>
                    <a:pt x="795" y="743"/>
                  </a:lnTo>
                  <a:lnTo>
                    <a:pt x="398" y="1483"/>
                  </a:lnTo>
                  <a:lnTo>
                    <a:pt x="512" y="1483"/>
                  </a:lnTo>
                  <a:lnTo>
                    <a:pt x="907" y="743"/>
                  </a:lnTo>
                  <a:lnTo>
                    <a:pt x="512" y="0"/>
                  </a:lnTo>
                  <a:lnTo>
                    <a:pt x="398" y="0"/>
                  </a:lnTo>
                  <a:lnTo>
                    <a:pt x="0" y="743"/>
                  </a:lnTo>
                  <a:lnTo>
                    <a:pt x="256" y="1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0B08971D-8E50-6397-F324-62688963C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371"/>
              <a:ext cx="907" cy="1483"/>
            </a:xfrm>
            <a:custGeom>
              <a:avLst/>
              <a:gdLst>
                <a:gd name="T0" fmla="*/ 509 w 907"/>
                <a:gd name="T1" fmla="*/ 1483 h 1483"/>
                <a:gd name="T2" fmla="*/ 907 w 907"/>
                <a:gd name="T3" fmla="*/ 743 h 1483"/>
                <a:gd name="T4" fmla="*/ 651 w 907"/>
                <a:gd name="T5" fmla="*/ 265 h 1483"/>
                <a:gd name="T6" fmla="*/ 595 w 907"/>
                <a:gd name="T7" fmla="*/ 371 h 1483"/>
                <a:gd name="T8" fmla="*/ 793 w 907"/>
                <a:gd name="T9" fmla="*/ 743 h 1483"/>
                <a:gd name="T10" fmla="*/ 453 w 907"/>
                <a:gd name="T11" fmla="*/ 1377 h 1483"/>
                <a:gd name="T12" fmla="*/ 112 w 907"/>
                <a:gd name="T13" fmla="*/ 743 h 1483"/>
                <a:gd name="T14" fmla="*/ 509 w 907"/>
                <a:gd name="T15" fmla="*/ 0 h 1483"/>
                <a:gd name="T16" fmla="*/ 395 w 907"/>
                <a:gd name="T17" fmla="*/ 0 h 1483"/>
                <a:gd name="T18" fmla="*/ 0 w 907"/>
                <a:gd name="T19" fmla="*/ 743 h 1483"/>
                <a:gd name="T20" fmla="*/ 395 w 907"/>
                <a:gd name="T21" fmla="*/ 1483 h 1483"/>
                <a:gd name="T22" fmla="*/ 509 w 907"/>
                <a:gd name="T23" fmla="*/ 1483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509" y="1483"/>
                  </a:moveTo>
                  <a:lnTo>
                    <a:pt x="907" y="743"/>
                  </a:lnTo>
                  <a:lnTo>
                    <a:pt x="651" y="265"/>
                  </a:lnTo>
                  <a:lnTo>
                    <a:pt x="595" y="371"/>
                  </a:lnTo>
                  <a:lnTo>
                    <a:pt x="793" y="743"/>
                  </a:lnTo>
                  <a:lnTo>
                    <a:pt x="453" y="1377"/>
                  </a:lnTo>
                  <a:lnTo>
                    <a:pt x="112" y="743"/>
                  </a:lnTo>
                  <a:lnTo>
                    <a:pt x="509" y="0"/>
                  </a:lnTo>
                  <a:lnTo>
                    <a:pt x="395" y="0"/>
                  </a:lnTo>
                  <a:lnTo>
                    <a:pt x="0" y="743"/>
                  </a:lnTo>
                  <a:lnTo>
                    <a:pt x="395" y="1483"/>
                  </a:lnTo>
                  <a:lnTo>
                    <a:pt x="509" y="14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755976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title- Grey - Nb white">
    <p:bg bwMode="ltGray"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851553" y="663538"/>
            <a:ext cx="4860000" cy="443198"/>
          </a:xfrm>
        </p:spPr>
        <p:txBody>
          <a:bodyPr anchor="t"/>
          <a:lstStyle>
            <a:lvl1pPr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719572" y="555526"/>
            <a:ext cx="585664" cy="553998"/>
          </a:xfrm>
        </p:spPr>
        <p:txBody>
          <a:bodyPr wrap="none">
            <a:sp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00</a:t>
            </a:r>
          </a:p>
        </p:txBody>
      </p:sp>
      <p:sp>
        <p:nvSpPr>
          <p:cNvPr id="10" name="Espace réservé de la date 3">
            <a:extLst>
              <a:ext uri="{FF2B5EF4-FFF2-40B4-BE49-F238E27FC236}">
                <a16:creationId xmlns:a16="http://schemas.microsoft.com/office/drawing/2014/main" id="{02570C22-6EFC-3D7B-8058-F7E1FF10D1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56476" y="1175923"/>
            <a:ext cx="107722" cy="662608"/>
          </a:xfrm>
          <a:prstGeom prst="rect">
            <a:avLst/>
          </a:prstGeom>
        </p:spPr>
        <p:txBody>
          <a:bodyPr vert="vert270" wrap="non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fr-FR"/>
              <a:t>dd mmmm yyyy</a:t>
            </a:r>
            <a:endParaRPr lang="fr-FR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63559F2C-7E79-8AA6-15D3-66279E315D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15131" y="2369644"/>
            <a:ext cx="257369" cy="274114"/>
          </a:xfrm>
          <a:prstGeom prst="rect">
            <a:avLst/>
          </a:prstGeom>
        </p:spPr>
        <p:txBody>
          <a:bodyPr vert="vert270" wrap="none" lIns="36000" tIns="0" rIns="36000" bIns="0" rtlCol="0" anchor="ctr">
            <a:spAutoFit/>
          </a:bodyPr>
          <a:lstStyle>
            <a:lvl1pPr marL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fld id="{E8C60506-5BE4-4453-AE4B-F0F5E69C63A6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C0F49AE6-D993-3705-4ECB-64BCA647768D}"/>
              </a:ext>
            </a:extLst>
          </p:cNvPr>
          <p:cNvCxnSpPr>
            <a:cxnSpLocks/>
          </p:cNvCxnSpPr>
          <p:nvPr/>
        </p:nvCxnSpPr>
        <p:spPr>
          <a:xfrm>
            <a:off x="8757429" y="247697"/>
            <a:ext cx="0" cy="464400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44C421FA-A43E-E730-3585-AE44929E97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51552" y="1549935"/>
            <a:ext cx="4860000" cy="498598"/>
          </a:xfrm>
        </p:spPr>
        <p:txBody>
          <a:bodyPr/>
          <a:lstStyle>
            <a:lvl1pPr>
              <a:lnSpc>
                <a:spcPct val="90000"/>
              </a:lnSpc>
              <a:buFontTx/>
              <a:buNone/>
              <a:defRPr sz="3600" b="0" cap="none" baseline="0">
                <a:solidFill>
                  <a:schemeClr val="bg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5" name="Espace réservé du texte 6">
            <a:extLst>
              <a:ext uri="{FF2B5EF4-FFF2-40B4-BE49-F238E27FC236}">
                <a16:creationId xmlns:a16="http://schemas.microsoft.com/office/drawing/2014/main" id="{E919BA3C-B992-BDB3-28D5-41611C0B9C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bg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6" name="Espace réservé du pied de page 9">
            <a:extLst>
              <a:ext uri="{FF2B5EF4-FFF2-40B4-BE49-F238E27FC236}">
                <a16:creationId xmlns:a16="http://schemas.microsoft.com/office/drawing/2014/main" id="{C7AFE20B-4622-0210-9FD2-AD396F93F23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Presentation title</a:t>
            </a:r>
            <a:endParaRPr lang="fr-FR" dirty="0"/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616358CD-A57D-9F26-0A59-E6935220909E}"/>
              </a:ext>
            </a:extLst>
          </p:cNvPr>
          <p:cNvSpPr>
            <a:spLocks/>
          </p:cNvSpPr>
          <p:nvPr/>
        </p:nvSpPr>
        <p:spPr bwMode="auto">
          <a:xfrm>
            <a:off x="1655676" y="247697"/>
            <a:ext cx="104775" cy="4644000"/>
          </a:xfrm>
          <a:custGeom>
            <a:avLst/>
            <a:gdLst>
              <a:gd name="T0" fmla="+- 0 3602 3602"/>
              <a:gd name="T1" fmla="*/ T0 w 166"/>
              <a:gd name="T2" fmla="+- 0 7695 405"/>
              <a:gd name="T3" fmla="*/ 7695 h 7290"/>
              <a:gd name="T4" fmla="+- 0 3602 3602"/>
              <a:gd name="T5" fmla="*/ T4 w 166"/>
              <a:gd name="T6" fmla="+- 0 1704 405"/>
              <a:gd name="T7" fmla="*/ 1704 h 7290"/>
              <a:gd name="T8" fmla="+- 0 3768 3602"/>
              <a:gd name="T9" fmla="*/ T8 w 166"/>
              <a:gd name="T10" fmla="+- 0 1412 405"/>
              <a:gd name="T11" fmla="*/ 1412 h 7290"/>
              <a:gd name="T12" fmla="+- 0 3602 3602"/>
              <a:gd name="T13" fmla="*/ T12 w 166"/>
              <a:gd name="T14" fmla="+- 0 1119 405"/>
              <a:gd name="T15" fmla="*/ 1119 h 7290"/>
              <a:gd name="T16" fmla="+- 0 3602 3602"/>
              <a:gd name="T17" fmla="*/ T16 w 166"/>
              <a:gd name="T18" fmla="+- 0 405 405"/>
              <a:gd name="T19" fmla="*/ 405 h 729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166" h="7290">
                <a:moveTo>
                  <a:pt x="0" y="7290"/>
                </a:moveTo>
                <a:lnTo>
                  <a:pt x="0" y="1299"/>
                </a:lnTo>
                <a:lnTo>
                  <a:pt x="166" y="1007"/>
                </a:lnTo>
                <a:lnTo>
                  <a:pt x="0" y="71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8CF38DA-8891-08A4-971F-1D3ED0DB09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9146" y="254183"/>
            <a:ext cx="324000" cy="341196"/>
            <a:chOff x="1694" y="371"/>
            <a:chExt cx="2374" cy="2500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87338F2-D186-5B32-AC7B-DFECDBED5A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4" y="2151"/>
              <a:ext cx="308" cy="296"/>
            </a:xfrm>
            <a:custGeom>
              <a:avLst/>
              <a:gdLst>
                <a:gd name="T0" fmla="*/ 119 w 165"/>
                <a:gd name="T1" fmla="*/ 159 h 159"/>
                <a:gd name="T2" fmla="*/ 165 w 165"/>
                <a:gd name="T3" fmla="*/ 159 h 159"/>
                <a:gd name="T4" fmla="*/ 131 w 165"/>
                <a:gd name="T5" fmla="*/ 101 h 159"/>
                <a:gd name="T6" fmla="*/ 159 w 165"/>
                <a:gd name="T7" fmla="*/ 54 h 159"/>
                <a:gd name="T8" fmla="*/ 98 w 165"/>
                <a:gd name="T9" fmla="*/ 0 h 159"/>
                <a:gd name="T10" fmla="*/ 0 w 165"/>
                <a:gd name="T11" fmla="*/ 0 h 159"/>
                <a:gd name="T12" fmla="*/ 0 w 165"/>
                <a:gd name="T13" fmla="*/ 159 h 159"/>
                <a:gd name="T14" fmla="*/ 41 w 165"/>
                <a:gd name="T15" fmla="*/ 159 h 159"/>
                <a:gd name="T16" fmla="*/ 41 w 165"/>
                <a:gd name="T17" fmla="*/ 108 h 159"/>
                <a:gd name="T18" fmla="*/ 92 w 165"/>
                <a:gd name="T19" fmla="*/ 108 h 159"/>
                <a:gd name="T20" fmla="*/ 119 w 165"/>
                <a:gd name="T21" fmla="*/ 159 h 159"/>
                <a:gd name="T22" fmla="*/ 41 w 165"/>
                <a:gd name="T23" fmla="*/ 32 h 159"/>
                <a:gd name="T24" fmla="*/ 92 w 165"/>
                <a:gd name="T25" fmla="*/ 32 h 159"/>
                <a:gd name="T26" fmla="*/ 117 w 165"/>
                <a:gd name="T27" fmla="*/ 54 h 159"/>
                <a:gd name="T28" fmla="*/ 92 w 165"/>
                <a:gd name="T29" fmla="*/ 76 h 159"/>
                <a:gd name="T30" fmla="*/ 41 w 165"/>
                <a:gd name="T31" fmla="*/ 76 h 159"/>
                <a:gd name="T32" fmla="*/ 41 w 165"/>
                <a:gd name="T33" fmla="*/ 3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9">
                  <a:moveTo>
                    <a:pt x="119" y="159"/>
                  </a:moveTo>
                  <a:cubicBezTo>
                    <a:pt x="165" y="159"/>
                    <a:pt x="165" y="159"/>
                    <a:pt x="165" y="159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19" y="159"/>
                  </a:lnTo>
                  <a:close/>
                  <a:moveTo>
                    <a:pt x="41" y="32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2"/>
                    <a:pt x="117" y="54"/>
                  </a:cubicBezTo>
                  <a:cubicBezTo>
                    <a:pt x="117" y="67"/>
                    <a:pt x="108" y="76"/>
                    <a:pt x="92" y="76"/>
                  </a:cubicBezTo>
                  <a:cubicBezTo>
                    <a:pt x="41" y="76"/>
                    <a:pt x="41" y="76"/>
                    <a:pt x="41" y="76"/>
                  </a:cubicBezTo>
                  <a:lnTo>
                    <a:pt x="4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EFB58AE-58B5-937D-FAF3-77F77BD37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2151"/>
              <a:ext cx="304" cy="300"/>
            </a:xfrm>
            <a:custGeom>
              <a:avLst/>
              <a:gdLst>
                <a:gd name="T0" fmla="*/ 0 w 163"/>
                <a:gd name="T1" fmla="*/ 0 h 161"/>
                <a:gd name="T2" fmla="*/ 0 w 163"/>
                <a:gd name="T3" fmla="*/ 93 h 161"/>
                <a:gd name="T4" fmla="*/ 82 w 163"/>
                <a:gd name="T5" fmla="*/ 161 h 161"/>
                <a:gd name="T6" fmla="*/ 163 w 163"/>
                <a:gd name="T7" fmla="*/ 93 h 161"/>
                <a:gd name="T8" fmla="*/ 163 w 163"/>
                <a:gd name="T9" fmla="*/ 0 h 161"/>
                <a:gd name="T10" fmla="*/ 122 w 163"/>
                <a:gd name="T11" fmla="*/ 0 h 161"/>
                <a:gd name="T12" fmla="*/ 122 w 163"/>
                <a:gd name="T13" fmla="*/ 93 h 161"/>
                <a:gd name="T14" fmla="*/ 82 w 163"/>
                <a:gd name="T15" fmla="*/ 128 h 161"/>
                <a:gd name="T16" fmla="*/ 42 w 163"/>
                <a:gd name="T17" fmla="*/ 93 h 161"/>
                <a:gd name="T18" fmla="*/ 42 w 163"/>
                <a:gd name="T19" fmla="*/ 0 h 161"/>
                <a:gd name="T20" fmla="*/ 0 w 163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10"/>
                    <a:pt x="116" y="128"/>
                    <a:pt x="82" y="128"/>
                  </a:cubicBezTo>
                  <a:cubicBezTo>
                    <a:pt x="48" y="128"/>
                    <a:pt x="42" y="110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286E4B9-A8BC-381D-5A80-CA9702716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151"/>
              <a:ext cx="257" cy="296"/>
            </a:xfrm>
            <a:custGeom>
              <a:avLst/>
              <a:gdLst>
                <a:gd name="T0" fmla="*/ 257 w 257"/>
                <a:gd name="T1" fmla="*/ 235 h 296"/>
                <a:gd name="T2" fmla="*/ 76 w 257"/>
                <a:gd name="T3" fmla="*/ 235 h 296"/>
                <a:gd name="T4" fmla="*/ 76 w 257"/>
                <a:gd name="T5" fmla="*/ 175 h 296"/>
                <a:gd name="T6" fmla="*/ 237 w 257"/>
                <a:gd name="T7" fmla="*/ 175 h 296"/>
                <a:gd name="T8" fmla="*/ 237 w 257"/>
                <a:gd name="T9" fmla="*/ 117 h 296"/>
                <a:gd name="T10" fmla="*/ 76 w 257"/>
                <a:gd name="T11" fmla="*/ 117 h 296"/>
                <a:gd name="T12" fmla="*/ 76 w 257"/>
                <a:gd name="T13" fmla="*/ 61 h 296"/>
                <a:gd name="T14" fmla="*/ 252 w 257"/>
                <a:gd name="T15" fmla="*/ 61 h 296"/>
                <a:gd name="T16" fmla="*/ 252 w 257"/>
                <a:gd name="T17" fmla="*/ 0 h 296"/>
                <a:gd name="T18" fmla="*/ 0 w 257"/>
                <a:gd name="T19" fmla="*/ 0 h 296"/>
                <a:gd name="T20" fmla="*/ 0 w 257"/>
                <a:gd name="T21" fmla="*/ 296 h 296"/>
                <a:gd name="T22" fmla="*/ 257 w 257"/>
                <a:gd name="T23" fmla="*/ 296 h 296"/>
                <a:gd name="T24" fmla="*/ 257 w 257"/>
                <a:gd name="T25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296">
                  <a:moveTo>
                    <a:pt x="257" y="235"/>
                  </a:moveTo>
                  <a:lnTo>
                    <a:pt x="76" y="235"/>
                  </a:lnTo>
                  <a:lnTo>
                    <a:pt x="76" y="175"/>
                  </a:lnTo>
                  <a:lnTo>
                    <a:pt x="237" y="175"/>
                  </a:lnTo>
                  <a:lnTo>
                    <a:pt x="237" y="117"/>
                  </a:lnTo>
                  <a:lnTo>
                    <a:pt x="76" y="117"/>
                  </a:lnTo>
                  <a:lnTo>
                    <a:pt x="76" y="61"/>
                  </a:lnTo>
                  <a:lnTo>
                    <a:pt x="252" y="61"/>
                  </a:lnTo>
                  <a:lnTo>
                    <a:pt x="252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57" y="296"/>
                  </a:lnTo>
                  <a:lnTo>
                    <a:pt x="257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9A311E7-BCAC-F12B-5D21-3512196A6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151"/>
              <a:ext cx="244" cy="296"/>
            </a:xfrm>
            <a:custGeom>
              <a:avLst/>
              <a:gdLst>
                <a:gd name="T0" fmla="*/ 244 w 244"/>
                <a:gd name="T1" fmla="*/ 235 h 296"/>
                <a:gd name="T2" fmla="*/ 76 w 244"/>
                <a:gd name="T3" fmla="*/ 235 h 296"/>
                <a:gd name="T4" fmla="*/ 76 w 244"/>
                <a:gd name="T5" fmla="*/ 0 h 296"/>
                <a:gd name="T6" fmla="*/ 0 w 244"/>
                <a:gd name="T7" fmla="*/ 0 h 296"/>
                <a:gd name="T8" fmla="*/ 0 w 244"/>
                <a:gd name="T9" fmla="*/ 296 h 296"/>
                <a:gd name="T10" fmla="*/ 244 w 244"/>
                <a:gd name="T11" fmla="*/ 296 h 296"/>
                <a:gd name="T12" fmla="*/ 244 w 244"/>
                <a:gd name="T13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96">
                  <a:moveTo>
                    <a:pt x="244" y="235"/>
                  </a:moveTo>
                  <a:lnTo>
                    <a:pt x="76" y="235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44" y="296"/>
                  </a:lnTo>
                  <a:lnTo>
                    <a:pt x="24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A10CA68-EF0D-576A-A057-7CABC23D34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" y="2151"/>
              <a:ext cx="354" cy="296"/>
            </a:xfrm>
            <a:custGeom>
              <a:avLst/>
              <a:gdLst>
                <a:gd name="T0" fmla="*/ 274 w 354"/>
                <a:gd name="T1" fmla="*/ 296 h 296"/>
                <a:gd name="T2" fmla="*/ 354 w 354"/>
                <a:gd name="T3" fmla="*/ 296 h 296"/>
                <a:gd name="T4" fmla="*/ 227 w 354"/>
                <a:gd name="T5" fmla="*/ 0 h 296"/>
                <a:gd name="T6" fmla="*/ 127 w 354"/>
                <a:gd name="T7" fmla="*/ 0 h 296"/>
                <a:gd name="T8" fmla="*/ 0 w 354"/>
                <a:gd name="T9" fmla="*/ 296 h 296"/>
                <a:gd name="T10" fmla="*/ 78 w 354"/>
                <a:gd name="T11" fmla="*/ 296 h 296"/>
                <a:gd name="T12" fmla="*/ 102 w 354"/>
                <a:gd name="T13" fmla="*/ 240 h 296"/>
                <a:gd name="T14" fmla="*/ 252 w 354"/>
                <a:gd name="T15" fmla="*/ 240 h 296"/>
                <a:gd name="T16" fmla="*/ 274 w 354"/>
                <a:gd name="T17" fmla="*/ 296 h 296"/>
                <a:gd name="T18" fmla="*/ 127 w 354"/>
                <a:gd name="T19" fmla="*/ 181 h 296"/>
                <a:gd name="T20" fmla="*/ 177 w 354"/>
                <a:gd name="T21" fmla="*/ 61 h 296"/>
                <a:gd name="T22" fmla="*/ 227 w 354"/>
                <a:gd name="T23" fmla="*/ 181 h 296"/>
                <a:gd name="T24" fmla="*/ 127 w 354"/>
                <a:gd name="T25" fmla="*/ 18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296">
                  <a:moveTo>
                    <a:pt x="274" y="296"/>
                  </a:moveTo>
                  <a:lnTo>
                    <a:pt x="354" y="296"/>
                  </a:lnTo>
                  <a:lnTo>
                    <a:pt x="227" y="0"/>
                  </a:lnTo>
                  <a:lnTo>
                    <a:pt x="127" y="0"/>
                  </a:lnTo>
                  <a:lnTo>
                    <a:pt x="0" y="296"/>
                  </a:lnTo>
                  <a:lnTo>
                    <a:pt x="78" y="296"/>
                  </a:lnTo>
                  <a:lnTo>
                    <a:pt x="102" y="240"/>
                  </a:lnTo>
                  <a:lnTo>
                    <a:pt x="252" y="240"/>
                  </a:lnTo>
                  <a:lnTo>
                    <a:pt x="274" y="296"/>
                  </a:lnTo>
                  <a:close/>
                  <a:moveTo>
                    <a:pt x="127" y="181"/>
                  </a:moveTo>
                  <a:lnTo>
                    <a:pt x="177" y="61"/>
                  </a:lnTo>
                  <a:lnTo>
                    <a:pt x="227" y="181"/>
                  </a:lnTo>
                  <a:lnTo>
                    <a:pt x="12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182E760E-21E9-B968-A302-00D02D7A5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" y="2151"/>
              <a:ext cx="305" cy="296"/>
            </a:xfrm>
            <a:custGeom>
              <a:avLst/>
              <a:gdLst>
                <a:gd name="T0" fmla="*/ 0 w 305"/>
                <a:gd name="T1" fmla="*/ 0 h 296"/>
                <a:gd name="T2" fmla="*/ 0 w 305"/>
                <a:gd name="T3" fmla="*/ 61 h 296"/>
                <a:gd name="T4" fmla="*/ 114 w 305"/>
                <a:gd name="T5" fmla="*/ 61 h 296"/>
                <a:gd name="T6" fmla="*/ 114 w 305"/>
                <a:gd name="T7" fmla="*/ 296 h 296"/>
                <a:gd name="T8" fmla="*/ 191 w 305"/>
                <a:gd name="T9" fmla="*/ 296 h 296"/>
                <a:gd name="T10" fmla="*/ 191 w 305"/>
                <a:gd name="T11" fmla="*/ 61 h 296"/>
                <a:gd name="T12" fmla="*/ 305 w 305"/>
                <a:gd name="T13" fmla="*/ 61 h 296"/>
                <a:gd name="T14" fmla="*/ 305 w 305"/>
                <a:gd name="T15" fmla="*/ 0 h 296"/>
                <a:gd name="T16" fmla="*/ 0 w 305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6">
                  <a:moveTo>
                    <a:pt x="0" y="0"/>
                  </a:moveTo>
                  <a:lnTo>
                    <a:pt x="0" y="61"/>
                  </a:lnTo>
                  <a:lnTo>
                    <a:pt x="114" y="61"/>
                  </a:lnTo>
                  <a:lnTo>
                    <a:pt x="114" y="296"/>
                  </a:lnTo>
                  <a:lnTo>
                    <a:pt x="191" y="296"/>
                  </a:lnTo>
                  <a:lnTo>
                    <a:pt x="191" y="61"/>
                  </a:lnTo>
                  <a:lnTo>
                    <a:pt x="305" y="61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5ACAF2B-B987-7830-4E21-A04327E3D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" y="2151"/>
              <a:ext cx="309" cy="296"/>
            </a:xfrm>
            <a:custGeom>
              <a:avLst/>
              <a:gdLst>
                <a:gd name="T0" fmla="*/ 309 w 309"/>
                <a:gd name="T1" fmla="*/ 296 h 296"/>
                <a:gd name="T2" fmla="*/ 309 w 309"/>
                <a:gd name="T3" fmla="*/ 0 h 296"/>
                <a:gd name="T4" fmla="*/ 240 w 309"/>
                <a:gd name="T5" fmla="*/ 0 h 296"/>
                <a:gd name="T6" fmla="*/ 240 w 309"/>
                <a:gd name="T7" fmla="*/ 194 h 296"/>
                <a:gd name="T8" fmla="*/ 65 w 309"/>
                <a:gd name="T9" fmla="*/ 0 h 296"/>
                <a:gd name="T10" fmla="*/ 0 w 309"/>
                <a:gd name="T11" fmla="*/ 0 h 296"/>
                <a:gd name="T12" fmla="*/ 0 w 309"/>
                <a:gd name="T13" fmla="*/ 296 h 296"/>
                <a:gd name="T14" fmla="*/ 69 w 309"/>
                <a:gd name="T15" fmla="*/ 296 h 296"/>
                <a:gd name="T16" fmla="*/ 69 w 309"/>
                <a:gd name="T17" fmla="*/ 102 h 296"/>
                <a:gd name="T18" fmla="*/ 242 w 309"/>
                <a:gd name="T19" fmla="*/ 296 h 296"/>
                <a:gd name="T20" fmla="*/ 309 w 309"/>
                <a:gd name="T2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96">
                  <a:moveTo>
                    <a:pt x="309" y="296"/>
                  </a:moveTo>
                  <a:lnTo>
                    <a:pt x="309" y="0"/>
                  </a:lnTo>
                  <a:lnTo>
                    <a:pt x="240" y="0"/>
                  </a:lnTo>
                  <a:lnTo>
                    <a:pt x="240" y="19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69" y="296"/>
                  </a:lnTo>
                  <a:lnTo>
                    <a:pt x="69" y="102"/>
                  </a:lnTo>
                  <a:lnTo>
                    <a:pt x="242" y="296"/>
                  </a:lnTo>
                  <a:lnTo>
                    <a:pt x="309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6056E5B9-3E9C-A5C6-49A0-4F0A07047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" y="2572"/>
              <a:ext cx="307" cy="295"/>
            </a:xfrm>
            <a:custGeom>
              <a:avLst/>
              <a:gdLst>
                <a:gd name="T0" fmla="*/ 0 w 307"/>
                <a:gd name="T1" fmla="*/ 60 h 295"/>
                <a:gd name="T2" fmla="*/ 114 w 307"/>
                <a:gd name="T3" fmla="*/ 60 h 295"/>
                <a:gd name="T4" fmla="*/ 114 w 307"/>
                <a:gd name="T5" fmla="*/ 295 h 295"/>
                <a:gd name="T6" fmla="*/ 193 w 307"/>
                <a:gd name="T7" fmla="*/ 295 h 295"/>
                <a:gd name="T8" fmla="*/ 193 w 307"/>
                <a:gd name="T9" fmla="*/ 60 h 295"/>
                <a:gd name="T10" fmla="*/ 307 w 307"/>
                <a:gd name="T11" fmla="*/ 60 h 295"/>
                <a:gd name="T12" fmla="*/ 307 w 307"/>
                <a:gd name="T13" fmla="*/ 0 h 295"/>
                <a:gd name="T14" fmla="*/ 0 w 307"/>
                <a:gd name="T15" fmla="*/ 0 h 295"/>
                <a:gd name="T16" fmla="*/ 0 w 307"/>
                <a:gd name="T17" fmla="*/ 6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95">
                  <a:moveTo>
                    <a:pt x="0" y="60"/>
                  </a:moveTo>
                  <a:lnTo>
                    <a:pt x="114" y="60"/>
                  </a:lnTo>
                  <a:lnTo>
                    <a:pt x="114" y="295"/>
                  </a:lnTo>
                  <a:lnTo>
                    <a:pt x="193" y="295"/>
                  </a:lnTo>
                  <a:lnTo>
                    <a:pt x="193" y="60"/>
                  </a:lnTo>
                  <a:lnTo>
                    <a:pt x="307" y="60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EF0F624B-4C84-8DDA-64E8-158A1325A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572"/>
              <a:ext cx="304" cy="299"/>
            </a:xfrm>
            <a:custGeom>
              <a:avLst/>
              <a:gdLst>
                <a:gd name="T0" fmla="*/ 122 w 163"/>
                <a:gd name="T1" fmla="*/ 93 h 160"/>
                <a:gd name="T2" fmla="*/ 81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1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1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1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0793AC90-DA1F-DBE5-2B00-2A543B1A9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6" y="2572"/>
              <a:ext cx="308" cy="295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1 h 158"/>
                <a:gd name="T20" fmla="*/ 160 w 165"/>
                <a:gd name="T21" fmla="*/ 54 h 158"/>
                <a:gd name="T22" fmla="*/ 93 w 165"/>
                <a:gd name="T23" fmla="*/ 76 h 158"/>
                <a:gd name="T24" fmla="*/ 42 w 165"/>
                <a:gd name="T25" fmla="*/ 76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50" y="92"/>
                    <a:pt x="160" y="75"/>
                    <a:pt x="160" y="54"/>
                  </a:cubicBezTo>
                  <a:close/>
                  <a:moveTo>
                    <a:pt x="93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2"/>
                    <a:pt x="118" y="54"/>
                  </a:cubicBezTo>
                  <a:cubicBezTo>
                    <a:pt x="118" y="66"/>
                    <a:pt x="109" y="76"/>
                    <a:pt x="9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A80E69A8-9FAA-B7C9-C361-227AAE2C4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" y="2572"/>
              <a:ext cx="311" cy="295"/>
            </a:xfrm>
            <a:custGeom>
              <a:avLst/>
              <a:gdLst>
                <a:gd name="T0" fmla="*/ 216 w 311"/>
                <a:gd name="T1" fmla="*/ 4 h 295"/>
                <a:gd name="T2" fmla="*/ 108 w 311"/>
                <a:gd name="T3" fmla="*/ 120 h 295"/>
                <a:gd name="T4" fmla="*/ 76 w 311"/>
                <a:gd name="T5" fmla="*/ 120 h 295"/>
                <a:gd name="T6" fmla="*/ 76 w 311"/>
                <a:gd name="T7" fmla="*/ 0 h 295"/>
                <a:gd name="T8" fmla="*/ 0 w 311"/>
                <a:gd name="T9" fmla="*/ 0 h 295"/>
                <a:gd name="T10" fmla="*/ 0 w 311"/>
                <a:gd name="T11" fmla="*/ 295 h 295"/>
                <a:gd name="T12" fmla="*/ 76 w 311"/>
                <a:gd name="T13" fmla="*/ 295 h 295"/>
                <a:gd name="T14" fmla="*/ 76 w 311"/>
                <a:gd name="T15" fmla="*/ 179 h 295"/>
                <a:gd name="T16" fmla="*/ 108 w 311"/>
                <a:gd name="T17" fmla="*/ 179 h 295"/>
                <a:gd name="T18" fmla="*/ 216 w 311"/>
                <a:gd name="T19" fmla="*/ 295 h 295"/>
                <a:gd name="T20" fmla="*/ 311 w 311"/>
                <a:gd name="T21" fmla="*/ 295 h 295"/>
                <a:gd name="T22" fmla="*/ 177 w 311"/>
                <a:gd name="T23" fmla="*/ 149 h 295"/>
                <a:gd name="T24" fmla="*/ 311 w 311"/>
                <a:gd name="T25" fmla="*/ 4 h 295"/>
                <a:gd name="T26" fmla="*/ 216 w 311"/>
                <a:gd name="T27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" h="295">
                  <a:moveTo>
                    <a:pt x="216" y="4"/>
                  </a:moveTo>
                  <a:lnTo>
                    <a:pt x="108" y="120"/>
                  </a:lnTo>
                  <a:lnTo>
                    <a:pt x="76" y="12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76" y="295"/>
                  </a:lnTo>
                  <a:lnTo>
                    <a:pt x="76" y="179"/>
                  </a:lnTo>
                  <a:lnTo>
                    <a:pt x="108" y="179"/>
                  </a:lnTo>
                  <a:lnTo>
                    <a:pt x="216" y="295"/>
                  </a:lnTo>
                  <a:lnTo>
                    <a:pt x="311" y="295"/>
                  </a:lnTo>
                  <a:lnTo>
                    <a:pt x="177" y="149"/>
                  </a:lnTo>
                  <a:lnTo>
                    <a:pt x="311" y="4"/>
                  </a:lnTo>
                  <a:lnTo>
                    <a:pt x="21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C475AC08-FB27-B5FD-E479-D0E158CC2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2568"/>
              <a:ext cx="295" cy="30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6 w 158"/>
                <a:gd name="T13" fmla="*/ 0 h 162"/>
                <a:gd name="T14" fmla="*/ 0 w 158"/>
                <a:gd name="T15" fmla="*/ 51 h 162"/>
                <a:gd name="T16" fmla="*/ 16 w 158"/>
                <a:gd name="T17" fmla="*/ 79 h 162"/>
                <a:gd name="T18" fmla="*/ 78 w 158"/>
                <a:gd name="T19" fmla="*/ 96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2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2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6" y="0"/>
                  </a:cubicBezTo>
                  <a:cubicBezTo>
                    <a:pt x="26" y="0"/>
                    <a:pt x="0" y="24"/>
                    <a:pt x="0" y="51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6"/>
                  </a:cubicBezTo>
                  <a:cubicBezTo>
                    <a:pt x="106" y="99"/>
                    <a:pt x="118" y="103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2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A20E248E-3635-7339-51E2-0167737E2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6" y="2568"/>
              <a:ext cx="324" cy="30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4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9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4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9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9"/>
                    <a:pt x="75" y="34"/>
                    <a:pt x="89" y="34"/>
                  </a:cubicBezTo>
                  <a:cubicBezTo>
                    <a:pt x="101" y="34"/>
                    <a:pt x="111" y="38"/>
                    <a:pt x="119" y="44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1"/>
                    <a:pt x="147" y="19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4"/>
                  </a:cubicBezTo>
                  <a:cubicBezTo>
                    <a:pt x="163" y="132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9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4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A66C2860-5A6C-6C30-63DF-6E83740B5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371"/>
              <a:ext cx="907" cy="1483"/>
            </a:xfrm>
            <a:custGeom>
              <a:avLst/>
              <a:gdLst>
                <a:gd name="T0" fmla="*/ 256 w 907"/>
                <a:gd name="T1" fmla="*/ 1218 h 1483"/>
                <a:gd name="T2" fmla="*/ 312 w 907"/>
                <a:gd name="T3" fmla="*/ 1112 h 1483"/>
                <a:gd name="T4" fmla="*/ 114 w 907"/>
                <a:gd name="T5" fmla="*/ 743 h 1483"/>
                <a:gd name="T6" fmla="*/ 454 w 907"/>
                <a:gd name="T7" fmla="*/ 106 h 1483"/>
                <a:gd name="T8" fmla="*/ 795 w 907"/>
                <a:gd name="T9" fmla="*/ 743 h 1483"/>
                <a:gd name="T10" fmla="*/ 398 w 907"/>
                <a:gd name="T11" fmla="*/ 1483 h 1483"/>
                <a:gd name="T12" fmla="*/ 512 w 907"/>
                <a:gd name="T13" fmla="*/ 1483 h 1483"/>
                <a:gd name="T14" fmla="*/ 907 w 907"/>
                <a:gd name="T15" fmla="*/ 743 h 1483"/>
                <a:gd name="T16" fmla="*/ 512 w 907"/>
                <a:gd name="T17" fmla="*/ 0 h 1483"/>
                <a:gd name="T18" fmla="*/ 398 w 907"/>
                <a:gd name="T19" fmla="*/ 0 h 1483"/>
                <a:gd name="T20" fmla="*/ 0 w 907"/>
                <a:gd name="T21" fmla="*/ 743 h 1483"/>
                <a:gd name="T22" fmla="*/ 256 w 907"/>
                <a:gd name="T23" fmla="*/ 1218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256" y="1218"/>
                  </a:moveTo>
                  <a:lnTo>
                    <a:pt x="312" y="1112"/>
                  </a:lnTo>
                  <a:lnTo>
                    <a:pt x="114" y="743"/>
                  </a:lnTo>
                  <a:lnTo>
                    <a:pt x="454" y="106"/>
                  </a:lnTo>
                  <a:lnTo>
                    <a:pt x="795" y="743"/>
                  </a:lnTo>
                  <a:lnTo>
                    <a:pt x="398" y="1483"/>
                  </a:lnTo>
                  <a:lnTo>
                    <a:pt x="512" y="1483"/>
                  </a:lnTo>
                  <a:lnTo>
                    <a:pt x="907" y="743"/>
                  </a:lnTo>
                  <a:lnTo>
                    <a:pt x="512" y="0"/>
                  </a:lnTo>
                  <a:lnTo>
                    <a:pt x="398" y="0"/>
                  </a:lnTo>
                  <a:lnTo>
                    <a:pt x="0" y="743"/>
                  </a:lnTo>
                  <a:lnTo>
                    <a:pt x="256" y="1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25C82EDF-D468-0485-0F53-9E34D8EDD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371"/>
              <a:ext cx="907" cy="1483"/>
            </a:xfrm>
            <a:custGeom>
              <a:avLst/>
              <a:gdLst>
                <a:gd name="T0" fmla="*/ 509 w 907"/>
                <a:gd name="T1" fmla="*/ 1483 h 1483"/>
                <a:gd name="T2" fmla="*/ 907 w 907"/>
                <a:gd name="T3" fmla="*/ 743 h 1483"/>
                <a:gd name="T4" fmla="*/ 651 w 907"/>
                <a:gd name="T5" fmla="*/ 265 h 1483"/>
                <a:gd name="T6" fmla="*/ 595 w 907"/>
                <a:gd name="T7" fmla="*/ 371 h 1483"/>
                <a:gd name="T8" fmla="*/ 793 w 907"/>
                <a:gd name="T9" fmla="*/ 743 h 1483"/>
                <a:gd name="T10" fmla="*/ 453 w 907"/>
                <a:gd name="T11" fmla="*/ 1377 h 1483"/>
                <a:gd name="T12" fmla="*/ 112 w 907"/>
                <a:gd name="T13" fmla="*/ 743 h 1483"/>
                <a:gd name="T14" fmla="*/ 509 w 907"/>
                <a:gd name="T15" fmla="*/ 0 h 1483"/>
                <a:gd name="T16" fmla="*/ 395 w 907"/>
                <a:gd name="T17" fmla="*/ 0 h 1483"/>
                <a:gd name="T18" fmla="*/ 0 w 907"/>
                <a:gd name="T19" fmla="*/ 743 h 1483"/>
                <a:gd name="T20" fmla="*/ 395 w 907"/>
                <a:gd name="T21" fmla="*/ 1483 h 1483"/>
                <a:gd name="T22" fmla="*/ 509 w 907"/>
                <a:gd name="T23" fmla="*/ 1483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509" y="1483"/>
                  </a:moveTo>
                  <a:lnTo>
                    <a:pt x="907" y="743"/>
                  </a:lnTo>
                  <a:lnTo>
                    <a:pt x="651" y="265"/>
                  </a:lnTo>
                  <a:lnTo>
                    <a:pt x="595" y="371"/>
                  </a:lnTo>
                  <a:lnTo>
                    <a:pt x="793" y="743"/>
                  </a:lnTo>
                  <a:lnTo>
                    <a:pt x="453" y="1377"/>
                  </a:lnTo>
                  <a:lnTo>
                    <a:pt x="112" y="743"/>
                  </a:lnTo>
                  <a:lnTo>
                    <a:pt x="509" y="0"/>
                  </a:lnTo>
                  <a:lnTo>
                    <a:pt x="395" y="0"/>
                  </a:lnTo>
                  <a:lnTo>
                    <a:pt x="0" y="743"/>
                  </a:lnTo>
                  <a:lnTo>
                    <a:pt x="395" y="1483"/>
                  </a:lnTo>
                  <a:lnTo>
                    <a:pt x="509" y="14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926162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title- Coloured - Nb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851553" y="663538"/>
            <a:ext cx="4860000" cy="443198"/>
          </a:xfrm>
        </p:spPr>
        <p:txBody>
          <a:bodyPr anchor="t"/>
          <a:lstStyle>
            <a:lvl1pPr>
              <a:lnSpc>
                <a:spcPct val="80000"/>
              </a:lnSpc>
              <a:defRPr sz="3600">
                <a:solidFill>
                  <a:schemeClr val="accent4"/>
                </a:solidFill>
              </a:defRPr>
            </a:lvl1pPr>
          </a:lstStyle>
          <a:p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719572" y="555526"/>
            <a:ext cx="585664" cy="553998"/>
          </a:xfrm>
        </p:spPr>
        <p:txBody>
          <a:bodyPr wrap="none">
            <a:spAutoFit/>
          </a:bodyPr>
          <a:lstStyle>
            <a:lvl1pPr marL="0" indent="0">
              <a:buNone/>
              <a:defRPr sz="36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00</a:t>
            </a:r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44C421FA-A43E-E730-3585-AE44929E97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51552" y="1549935"/>
            <a:ext cx="4860000" cy="498598"/>
          </a:xfrm>
        </p:spPr>
        <p:txBody>
          <a:bodyPr/>
          <a:lstStyle>
            <a:lvl1pPr>
              <a:lnSpc>
                <a:spcPct val="90000"/>
              </a:lnSpc>
              <a:buFontTx/>
              <a:buNone/>
              <a:defRPr sz="3600" b="0" cap="none" baseline="0">
                <a:solidFill>
                  <a:schemeClr val="accent4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616358CD-A57D-9F26-0A59-E6935220909E}"/>
              </a:ext>
            </a:extLst>
          </p:cNvPr>
          <p:cNvSpPr>
            <a:spLocks/>
          </p:cNvSpPr>
          <p:nvPr/>
        </p:nvSpPr>
        <p:spPr bwMode="auto">
          <a:xfrm>
            <a:off x="1655676" y="247697"/>
            <a:ext cx="104775" cy="4644000"/>
          </a:xfrm>
          <a:custGeom>
            <a:avLst/>
            <a:gdLst>
              <a:gd name="T0" fmla="+- 0 3602 3602"/>
              <a:gd name="T1" fmla="*/ T0 w 166"/>
              <a:gd name="T2" fmla="+- 0 7695 405"/>
              <a:gd name="T3" fmla="*/ 7695 h 7290"/>
              <a:gd name="T4" fmla="+- 0 3602 3602"/>
              <a:gd name="T5" fmla="*/ T4 w 166"/>
              <a:gd name="T6" fmla="+- 0 1704 405"/>
              <a:gd name="T7" fmla="*/ 1704 h 7290"/>
              <a:gd name="T8" fmla="+- 0 3768 3602"/>
              <a:gd name="T9" fmla="*/ T8 w 166"/>
              <a:gd name="T10" fmla="+- 0 1412 405"/>
              <a:gd name="T11" fmla="*/ 1412 h 7290"/>
              <a:gd name="T12" fmla="+- 0 3602 3602"/>
              <a:gd name="T13" fmla="*/ T12 w 166"/>
              <a:gd name="T14" fmla="+- 0 1119 405"/>
              <a:gd name="T15" fmla="*/ 1119 h 7290"/>
              <a:gd name="T16" fmla="+- 0 3602 3602"/>
              <a:gd name="T17" fmla="*/ T16 w 166"/>
              <a:gd name="T18" fmla="+- 0 405 405"/>
              <a:gd name="T19" fmla="*/ 405 h 729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166" h="7290">
                <a:moveTo>
                  <a:pt x="0" y="7290"/>
                </a:moveTo>
                <a:lnTo>
                  <a:pt x="0" y="1299"/>
                </a:lnTo>
                <a:lnTo>
                  <a:pt x="166" y="1007"/>
                </a:lnTo>
                <a:lnTo>
                  <a:pt x="0" y="71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AFDF42C8-02C3-E2F9-2C52-1532F2B0EE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56476" y="1175923"/>
            <a:ext cx="107722" cy="662608"/>
          </a:xfrm>
          <a:prstGeom prst="rect">
            <a:avLst/>
          </a:prstGeom>
        </p:spPr>
        <p:txBody>
          <a:bodyPr vert="vert270" wrap="non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tx1"/>
                </a:solidFill>
              </a:defRPr>
            </a:lvl1pPr>
          </a:lstStyle>
          <a:p>
            <a:r>
              <a:rPr lang="fr-FR"/>
              <a:t>dd mmmm yyyy</a:t>
            </a:r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C53E5D84-A07A-5C09-C373-C6E0B892BF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15131" y="2369644"/>
            <a:ext cx="257369" cy="274114"/>
          </a:xfrm>
          <a:prstGeom prst="rect">
            <a:avLst/>
          </a:prstGeom>
        </p:spPr>
        <p:txBody>
          <a:bodyPr vert="vert270" wrap="none" lIns="36000" tIns="0" rIns="36000" bIns="0" rtlCol="0" anchor="ctr">
            <a:spAutoFit/>
          </a:bodyPr>
          <a:lstStyle>
            <a:lvl1pPr marL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fld id="{E8C60506-5BE4-4453-AE4B-F0F5E69C63A6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BAFA72C-971D-B1EA-F924-DCDE61D54578}"/>
              </a:ext>
            </a:extLst>
          </p:cNvPr>
          <p:cNvCxnSpPr>
            <a:cxnSpLocks/>
          </p:cNvCxnSpPr>
          <p:nvPr/>
        </p:nvCxnSpPr>
        <p:spPr>
          <a:xfrm>
            <a:off x="8757429" y="247697"/>
            <a:ext cx="0" cy="46440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8E42A2FD-4767-8825-8CF7-06E299904F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01022"/>
            <a:ext cx="107722" cy="624136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tiitle</a:t>
            </a:r>
            <a:endParaRPr lang="fr-FR" dirty="0"/>
          </a:p>
        </p:txBody>
      </p:sp>
      <p:sp>
        <p:nvSpPr>
          <p:cNvPr id="17" name="Espace réservé du pied de page 9">
            <a:extLst>
              <a:ext uri="{FF2B5EF4-FFF2-40B4-BE49-F238E27FC236}">
                <a16:creationId xmlns:a16="http://schemas.microsoft.com/office/drawing/2014/main" id="{85DC2DFE-471F-92A1-1C06-98B3B29DC49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54130C75-9F99-D1FE-CCCD-789F03ACE2E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9146" y="254183"/>
            <a:ext cx="324000" cy="341196"/>
            <a:chOff x="1694" y="371"/>
            <a:chExt cx="2374" cy="2500"/>
          </a:xfrm>
          <a:solidFill>
            <a:schemeClr val="tx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036AA831-EBEB-F006-9EFB-04C561DCF9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4" y="2151"/>
              <a:ext cx="308" cy="296"/>
            </a:xfrm>
            <a:custGeom>
              <a:avLst/>
              <a:gdLst>
                <a:gd name="T0" fmla="*/ 119 w 165"/>
                <a:gd name="T1" fmla="*/ 159 h 159"/>
                <a:gd name="T2" fmla="*/ 165 w 165"/>
                <a:gd name="T3" fmla="*/ 159 h 159"/>
                <a:gd name="T4" fmla="*/ 131 w 165"/>
                <a:gd name="T5" fmla="*/ 101 h 159"/>
                <a:gd name="T6" fmla="*/ 159 w 165"/>
                <a:gd name="T7" fmla="*/ 54 h 159"/>
                <a:gd name="T8" fmla="*/ 98 w 165"/>
                <a:gd name="T9" fmla="*/ 0 h 159"/>
                <a:gd name="T10" fmla="*/ 0 w 165"/>
                <a:gd name="T11" fmla="*/ 0 h 159"/>
                <a:gd name="T12" fmla="*/ 0 w 165"/>
                <a:gd name="T13" fmla="*/ 159 h 159"/>
                <a:gd name="T14" fmla="*/ 41 w 165"/>
                <a:gd name="T15" fmla="*/ 159 h 159"/>
                <a:gd name="T16" fmla="*/ 41 w 165"/>
                <a:gd name="T17" fmla="*/ 108 h 159"/>
                <a:gd name="T18" fmla="*/ 92 w 165"/>
                <a:gd name="T19" fmla="*/ 108 h 159"/>
                <a:gd name="T20" fmla="*/ 119 w 165"/>
                <a:gd name="T21" fmla="*/ 159 h 159"/>
                <a:gd name="T22" fmla="*/ 41 w 165"/>
                <a:gd name="T23" fmla="*/ 32 h 159"/>
                <a:gd name="T24" fmla="*/ 92 w 165"/>
                <a:gd name="T25" fmla="*/ 32 h 159"/>
                <a:gd name="T26" fmla="*/ 117 w 165"/>
                <a:gd name="T27" fmla="*/ 54 h 159"/>
                <a:gd name="T28" fmla="*/ 92 w 165"/>
                <a:gd name="T29" fmla="*/ 76 h 159"/>
                <a:gd name="T30" fmla="*/ 41 w 165"/>
                <a:gd name="T31" fmla="*/ 76 h 159"/>
                <a:gd name="T32" fmla="*/ 41 w 165"/>
                <a:gd name="T33" fmla="*/ 3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9">
                  <a:moveTo>
                    <a:pt x="119" y="159"/>
                  </a:moveTo>
                  <a:cubicBezTo>
                    <a:pt x="165" y="159"/>
                    <a:pt x="165" y="159"/>
                    <a:pt x="165" y="159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19" y="159"/>
                  </a:lnTo>
                  <a:close/>
                  <a:moveTo>
                    <a:pt x="41" y="32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2"/>
                    <a:pt x="117" y="54"/>
                  </a:cubicBezTo>
                  <a:cubicBezTo>
                    <a:pt x="117" y="67"/>
                    <a:pt x="108" y="76"/>
                    <a:pt x="92" y="76"/>
                  </a:cubicBezTo>
                  <a:cubicBezTo>
                    <a:pt x="41" y="76"/>
                    <a:pt x="41" y="76"/>
                    <a:pt x="41" y="76"/>
                  </a:cubicBezTo>
                  <a:lnTo>
                    <a:pt x="4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6BDCCE9F-FD9A-125F-C3CB-639A045DF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2151"/>
              <a:ext cx="304" cy="300"/>
            </a:xfrm>
            <a:custGeom>
              <a:avLst/>
              <a:gdLst>
                <a:gd name="T0" fmla="*/ 0 w 163"/>
                <a:gd name="T1" fmla="*/ 0 h 161"/>
                <a:gd name="T2" fmla="*/ 0 w 163"/>
                <a:gd name="T3" fmla="*/ 93 h 161"/>
                <a:gd name="T4" fmla="*/ 82 w 163"/>
                <a:gd name="T5" fmla="*/ 161 h 161"/>
                <a:gd name="T6" fmla="*/ 163 w 163"/>
                <a:gd name="T7" fmla="*/ 93 h 161"/>
                <a:gd name="T8" fmla="*/ 163 w 163"/>
                <a:gd name="T9" fmla="*/ 0 h 161"/>
                <a:gd name="T10" fmla="*/ 122 w 163"/>
                <a:gd name="T11" fmla="*/ 0 h 161"/>
                <a:gd name="T12" fmla="*/ 122 w 163"/>
                <a:gd name="T13" fmla="*/ 93 h 161"/>
                <a:gd name="T14" fmla="*/ 82 w 163"/>
                <a:gd name="T15" fmla="*/ 128 h 161"/>
                <a:gd name="T16" fmla="*/ 42 w 163"/>
                <a:gd name="T17" fmla="*/ 93 h 161"/>
                <a:gd name="T18" fmla="*/ 42 w 163"/>
                <a:gd name="T19" fmla="*/ 0 h 161"/>
                <a:gd name="T20" fmla="*/ 0 w 163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10"/>
                    <a:pt x="116" y="128"/>
                    <a:pt x="82" y="128"/>
                  </a:cubicBezTo>
                  <a:cubicBezTo>
                    <a:pt x="48" y="128"/>
                    <a:pt x="42" y="110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BEFEF830-6BA1-72E3-D2D9-02C96BAD4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151"/>
              <a:ext cx="257" cy="296"/>
            </a:xfrm>
            <a:custGeom>
              <a:avLst/>
              <a:gdLst>
                <a:gd name="T0" fmla="*/ 257 w 257"/>
                <a:gd name="T1" fmla="*/ 235 h 296"/>
                <a:gd name="T2" fmla="*/ 76 w 257"/>
                <a:gd name="T3" fmla="*/ 235 h 296"/>
                <a:gd name="T4" fmla="*/ 76 w 257"/>
                <a:gd name="T5" fmla="*/ 175 h 296"/>
                <a:gd name="T6" fmla="*/ 237 w 257"/>
                <a:gd name="T7" fmla="*/ 175 h 296"/>
                <a:gd name="T8" fmla="*/ 237 w 257"/>
                <a:gd name="T9" fmla="*/ 117 h 296"/>
                <a:gd name="T10" fmla="*/ 76 w 257"/>
                <a:gd name="T11" fmla="*/ 117 h 296"/>
                <a:gd name="T12" fmla="*/ 76 w 257"/>
                <a:gd name="T13" fmla="*/ 61 h 296"/>
                <a:gd name="T14" fmla="*/ 252 w 257"/>
                <a:gd name="T15" fmla="*/ 61 h 296"/>
                <a:gd name="T16" fmla="*/ 252 w 257"/>
                <a:gd name="T17" fmla="*/ 0 h 296"/>
                <a:gd name="T18" fmla="*/ 0 w 257"/>
                <a:gd name="T19" fmla="*/ 0 h 296"/>
                <a:gd name="T20" fmla="*/ 0 w 257"/>
                <a:gd name="T21" fmla="*/ 296 h 296"/>
                <a:gd name="T22" fmla="*/ 257 w 257"/>
                <a:gd name="T23" fmla="*/ 296 h 296"/>
                <a:gd name="T24" fmla="*/ 257 w 257"/>
                <a:gd name="T25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296">
                  <a:moveTo>
                    <a:pt x="257" y="235"/>
                  </a:moveTo>
                  <a:lnTo>
                    <a:pt x="76" y="235"/>
                  </a:lnTo>
                  <a:lnTo>
                    <a:pt x="76" y="175"/>
                  </a:lnTo>
                  <a:lnTo>
                    <a:pt x="237" y="175"/>
                  </a:lnTo>
                  <a:lnTo>
                    <a:pt x="237" y="117"/>
                  </a:lnTo>
                  <a:lnTo>
                    <a:pt x="76" y="117"/>
                  </a:lnTo>
                  <a:lnTo>
                    <a:pt x="76" y="61"/>
                  </a:lnTo>
                  <a:lnTo>
                    <a:pt x="252" y="61"/>
                  </a:lnTo>
                  <a:lnTo>
                    <a:pt x="252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57" y="296"/>
                  </a:lnTo>
                  <a:lnTo>
                    <a:pt x="257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E0AE94B7-88EA-4C92-92DF-EBB63B479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151"/>
              <a:ext cx="244" cy="296"/>
            </a:xfrm>
            <a:custGeom>
              <a:avLst/>
              <a:gdLst>
                <a:gd name="T0" fmla="*/ 244 w 244"/>
                <a:gd name="T1" fmla="*/ 235 h 296"/>
                <a:gd name="T2" fmla="*/ 76 w 244"/>
                <a:gd name="T3" fmla="*/ 235 h 296"/>
                <a:gd name="T4" fmla="*/ 76 w 244"/>
                <a:gd name="T5" fmla="*/ 0 h 296"/>
                <a:gd name="T6" fmla="*/ 0 w 244"/>
                <a:gd name="T7" fmla="*/ 0 h 296"/>
                <a:gd name="T8" fmla="*/ 0 w 244"/>
                <a:gd name="T9" fmla="*/ 296 h 296"/>
                <a:gd name="T10" fmla="*/ 244 w 244"/>
                <a:gd name="T11" fmla="*/ 296 h 296"/>
                <a:gd name="T12" fmla="*/ 244 w 244"/>
                <a:gd name="T13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96">
                  <a:moveTo>
                    <a:pt x="244" y="235"/>
                  </a:moveTo>
                  <a:lnTo>
                    <a:pt x="76" y="235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44" y="296"/>
                  </a:lnTo>
                  <a:lnTo>
                    <a:pt x="24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68B89E24-B068-30A9-038A-1C49934FB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" y="2151"/>
              <a:ext cx="354" cy="296"/>
            </a:xfrm>
            <a:custGeom>
              <a:avLst/>
              <a:gdLst>
                <a:gd name="T0" fmla="*/ 274 w 354"/>
                <a:gd name="T1" fmla="*/ 296 h 296"/>
                <a:gd name="T2" fmla="*/ 354 w 354"/>
                <a:gd name="T3" fmla="*/ 296 h 296"/>
                <a:gd name="T4" fmla="*/ 227 w 354"/>
                <a:gd name="T5" fmla="*/ 0 h 296"/>
                <a:gd name="T6" fmla="*/ 127 w 354"/>
                <a:gd name="T7" fmla="*/ 0 h 296"/>
                <a:gd name="T8" fmla="*/ 0 w 354"/>
                <a:gd name="T9" fmla="*/ 296 h 296"/>
                <a:gd name="T10" fmla="*/ 78 w 354"/>
                <a:gd name="T11" fmla="*/ 296 h 296"/>
                <a:gd name="T12" fmla="*/ 102 w 354"/>
                <a:gd name="T13" fmla="*/ 240 h 296"/>
                <a:gd name="T14" fmla="*/ 252 w 354"/>
                <a:gd name="T15" fmla="*/ 240 h 296"/>
                <a:gd name="T16" fmla="*/ 274 w 354"/>
                <a:gd name="T17" fmla="*/ 296 h 296"/>
                <a:gd name="T18" fmla="*/ 127 w 354"/>
                <a:gd name="T19" fmla="*/ 181 h 296"/>
                <a:gd name="T20" fmla="*/ 177 w 354"/>
                <a:gd name="T21" fmla="*/ 61 h 296"/>
                <a:gd name="T22" fmla="*/ 227 w 354"/>
                <a:gd name="T23" fmla="*/ 181 h 296"/>
                <a:gd name="T24" fmla="*/ 127 w 354"/>
                <a:gd name="T25" fmla="*/ 18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296">
                  <a:moveTo>
                    <a:pt x="274" y="296"/>
                  </a:moveTo>
                  <a:lnTo>
                    <a:pt x="354" y="296"/>
                  </a:lnTo>
                  <a:lnTo>
                    <a:pt x="227" y="0"/>
                  </a:lnTo>
                  <a:lnTo>
                    <a:pt x="127" y="0"/>
                  </a:lnTo>
                  <a:lnTo>
                    <a:pt x="0" y="296"/>
                  </a:lnTo>
                  <a:lnTo>
                    <a:pt x="78" y="296"/>
                  </a:lnTo>
                  <a:lnTo>
                    <a:pt x="102" y="240"/>
                  </a:lnTo>
                  <a:lnTo>
                    <a:pt x="252" y="240"/>
                  </a:lnTo>
                  <a:lnTo>
                    <a:pt x="274" y="296"/>
                  </a:lnTo>
                  <a:close/>
                  <a:moveTo>
                    <a:pt x="127" y="181"/>
                  </a:moveTo>
                  <a:lnTo>
                    <a:pt x="177" y="61"/>
                  </a:lnTo>
                  <a:lnTo>
                    <a:pt x="227" y="181"/>
                  </a:lnTo>
                  <a:lnTo>
                    <a:pt x="12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5FC98FEA-25B5-5427-FAA0-5A44D74DB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" y="2151"/>
              <a:ext cx="305" cy="296"/>
            </a:xfrm>
            <a:custGeom>
              <a:avLst/>
              <a:gdLst>
                <a:gd name="T0" fmla="*/ 0 w 305"/>
                <a:gd name="T1" fmla="*/ 0 h 296"/>
                <a:gd name="T2" fmla="*/ 0 w 305"/>
                <a:gd name="T3" fmla="*/ 61 h 296"/>
                <a:gd name="T4" fmla="*/ 114 w 305"/>
                <a:gd name="T5" fmla="*/ 61 h 296"/>
                <a:gd name="T6" fmla="*/ 114 w 305"/>
                <a:gd name="T7" fmla="*/ 296 h 296"/>
                <a:gd name="T8" fmla="*/ 191 w 305"/>
                <a:gd name="T9" fmla="*/ 296 h 296"/>
                <a:gd name="T10" fmla="*/ 191 w 305"/>
                <a:gd name="T11" fmla="*/ 61 h 296"/>
                <a:gd name="T12" fmla="*/ 305 w 305"/>
                <a:gd name="T13" fmla="*/ 61 h 296"/>
                <a:gd name="T14" fmla="*/ 305 w 305"/>
                <a:gd name="T15" fmla="*/ 0 h 296"/>
                <a:gd name="T16" fmla="*/ 0 w 305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6">
                  <a:moveTo>
                    <a:pt x="0" y="0"/>
                  </a:moveTo>
                  <a:lnTo>
                    <a:pt x="0" y="61"/>
                  </a:lnTo>
                  <a:lnTo>
                    <a:pt x="114" y="61"/>
                  </a:lnTo>
                  <a:lnTo>
                    <a:pt x="114" y="296"/>
                  </a:lnTo>
                  <a:lnTo>
                    <a:pt x="191" y="296"/>
                  </a:lnTo>
                  <a:lnTo>
                    <a:pt x="191" y="61"/>
                  </a:lnTo>
                  <a:lnTo>
                    <a:pt x="305" y="61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7124906B-3253-A0ED-7CFE-3EBB1B074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" y="2151"/>
              <a:ext cx="309" cy="296"/>
            </a:xfrm>
            <a:custGeom>
              <a:avLst/>
              <a:gdLst>
                <a:gd name="T0" fmla="*/ 309 w 309"/>
                <a:gd name="T1" fmla="*/ 296 h 296"/>
                <a:gd name="T2" fmla="*/ 309 w 309"/>
                <a:gd name="T3" fmla="*/ 0 h 296"/>
                <a:gd name="T4" fmla="*/ 240 w 309"/>
                <a:gd name="T5" fmla="*/ 0 h 296"/>
                <a:gd name="T6" fmla="*/ 240 w 309"/>
                <a:gd name="T7" fmla="*/ 194 h 296"/>
                <a:gd name="T8" fmla="*/ 65 w 309"/>
                <a:gd name="T9" fmla="*/ 0 h 296"/>
                <a:gd name="T10" fmla="*/ 0 w 309"/>
                <a:gd name="T11" fmla="*/ 0 h 296"/>
                <a:gd name="T12" fmla="*/ 0 w 309"/>
                <a:gd name="T13" fmla="*/ 296 h 296"/>
                <a:gd name="T14" fmla="*/ 69 w 309"/>
                <a:gd name="T15" fmla="*/ 296 h 296"/>
                <a:gd name="T16" fmla="*/ 69 w 309"/>
                <a:gd name="T17" fmla="*/ 102 h 296"/>
                <a:gd name="T18" fmla="*/ 242 w 309"/>
                <a:gd name="T19" fmla="*/ 296 h 296"/>
                <a:gd name="T20" fmla="*/ 309 w 309"/>
                <a:gd name="T2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96">
                  <a:moveTo>
                    <a:pt x="309" y="296"/>
                  </a:moveTo>
                  <a:lnTo>
                    <a:pt x="309" y="0"/>
                  </a:lnTo>
                  <a:lnTo>
                    <a:pt x="240" y="0"/>
                  </a:lnTo>
                  <a:lnTo>
                    <a:pt x="240" y="19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69" y="296"/>
                  </a:lnTo>
                  <a:lnTo>
                    <a:pt x="69" y="102"/>
                  </a:lnTo>
                  <a:lnTo>
                    <a:pt x="242" y="296"/>
                  </a:lnTo>
                  <a:lnTo>
                    <a:pt x="309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8BEB01AE-1ADD-CF69-65E7-F52BAE508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" y="2572"/>
              <a:ext cx="307" cy="295"/>
            </a:xfrm>
            <a:custGeom>
              <a:avLst/>
              <a:gdLst>
                <a:gd name="T0" fmla="*/ 0 w 307"/>
                <a:gd name="T1" fmla="*/ 60 h 295"/>
                <a:gd name="T2" fmla="*/ 114 w 307"/>
                <a:gd name="T3" fmla="*/ 60 h 295"/>
                <a:gd name="T4" fmla="*/ 114 w 307"/>
                <a:gd name="T5" fmla="*/ 295 h 295"/>
                <a:gd name="T6" fmla="*/ 193 w 307"/>
                <a:gd name="T7" fmla="*/ 295 h 295"/>
                <a:gd name="T8" fmla="*/ 193 w 307"/>
                <a:gd name="T9" fmla="*/ 60 h 295"/>
                <a:gd name="T10" fmla="*/ 307 w 307"/>
                <a:gd name="T11" fmla="*/ 60 h 295"/>
                <a:gd name="T12" fmla="*/ 307 w 307"/>
                <a:gd name="T13" fmla="*/ 0 h 295"/>
                <a:gd name="T14" fmla="*/ 0 w 307"/>
                <a:gd name="T15" fmla="*/ 0 h 295"/>
                <a:gd name="T16" fmla="*/ 0 w 307"/>
                <a:gd name="T17" fmla="*/ 6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95">
                  <a:moveTo>
                    <a:pt x="0" y="60"/>
                  </a:moveTo>
                  <a:lnTo>
                    <a:pt x="114" y="60"/>
                  </a:lnTo>
                  <a:lnTo>
                    <a:pt x="114" y="295"/>
                  </a:lnTo>
                  <a:lnTo>
                    <a:pt x="193" y="295"/>
                  </a:lnTo>
                  <a:lnTo>
                    <a:pt x="193" y="60"/>
                  </a:lnTo>
                  <a:lnTo>
                    <a:pt x="307" y="60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C1595905-7986-92A1-D4DC-CDDA9A133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572"/>
              <a:ext cx="304" cy="299"/>
            </a:xfrm>
            <a:custGeom>
              <a:avLst/>
              <a:gdLst>
                <a:gd name="T0" fmla="*/ 122 w 163"/>
                <a:gd name="T1" fmla="*/ 93 h 160"/>
                <a:gd name="T2" fmla="*/ 81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1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1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1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58D78FBF-6388-4080-3D68-7E5C940844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6" y="2572"/>
              <a:ext cx="308" cy="295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1 h 158"/>
                <a:gd name="T20" fmla="*/ 160 w 165"/>
                <a:gd name="T21" fmla="*/ 54 h 158"/>
                <a:gd name="T22" fmla="*/ 93 w 165"/>
                <a:gd name="T23" fmla="*/ 76 h 158"/>
                <a:gd name="T24" fmla="*/ 42 w 165"/>
                <a:gd name="T25" fmla="*/ 76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50" y="92"/>
                    <a:pt x="160" y="75"/>
                    <a:pt x="160" y="54"/>
                  </a:cubicBezTo>
                  <a:close/>
                  <a:moveTo>
                    <a:pt x="93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2"/>
                    <a:pt x="118" y="54"/>
                  </a:cubicBezTo>
                  <a:cubicBezTo>
                    <a:pt x="118" y="66"/>
                    <a:pt x="109" y="76"/>
                    <a:pt x="9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78F82E46-1B51-7EFD-2575-92A4A05AB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" y="2572"/>
              <a:ext cx="311" cy="295"/>
            </a:xfrm>
            <a:custGeom>
              <a:avLst/>
              <a:gdLst>
                <a:gd name="T0" fmla="*/ 216 w 311"/>
                <a:gd name="T1" fmla="*/ 4 h 295"/>
                <a:gd name="T2" fmla="*/ 108 w 311"/>
                <a:gd name="T3" fmla="*/ 120 h 295"/>
                <a:gd name="T4" fmla="*/ 76 w 311"/>
                <a:gd name="T5" fmla="*/ 120 h 295"/>
                <a:gd name="T6" fmla="*/ 76 w 311"/>
                <a:gd name="T7" fmla="*/ 0 h 295"/>
                <a:gd name="T8" fmla="*/ 0 w 311"/>
                <a:gd name="T9" fmla="*/ 0 h 295"/>
                <a:gd name="T10" fmla="*/ 0 w 311"/>
                <a:gd name="T11" fmla="*/ 295 h 295"/>
                <a:gd name="T12" fmla="*/ 76 w 311"/>
                <a:gd name="T13" fmla="*/ 295 h 295"/>
                <a:gd name="T14" fmla="*/ 76 w 311"/>
                <a:gd name="T15" fmla="*/ 179 h 295"/>
                <a:gd name="T16" fmla="*/ 108 w 311"/>
                <a:gd name="T17" fmla="*/ 179 h 295"/>
                <a:gd name="T18" fmla="*/ 216 w 311"/>
                <a:gd name="T19" fmla="*/ 295 h 295"/>
                <a:gd name="T20" fmla="*/ 311 w 311"/>
                <a:gd name="T21" fmla="*/ 295 h 295"/>
                <a:gd name="T22" fmla="*/ 177 w 311"/>
                <a:gd name="T23" fmla="*/ 149 h 295"/>
                <a:gd name="T24" fmla="*/ 311 w 311"/>
                <a:gd name="T25" fmla="*/ 4 h 295"/>
                <a:gd name="T26" fmla="*/ 216 w 311"/>
                <a:gd name="T27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" h="295">
                  <a:moveTo>
                    <a:pt x="216" y="4"/>
                  </a:moveTo>
                  <a:lnTo>
                    <a:pt x="108" y="120"/>
                  </a:lnTo>
                  <a:lnTo>
                    <a:pt x="76" y="12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76" y="295"/>
                  </a:lnTo>
                  <a:lnTo>
                    <a:pt x="76" y="179"/>
                  </a:lnTo>
                  <a:lnTo>
                    <a:pt x="108" y="179"/>
                  </a:lnTo>
                  <a:lnTo>
                    <a:pt x="216" y="295"/>
                  </a:lnTo>
                  <a:lnTo>
                    <a:pt x="311" y="295"/>
                  </a:lnTo>
                  <a:lnTo>
                    <a:pt x="177" y="149"/>
                  </a:lnTo>
                  <a:lnTo>
                    <a:pt x="311" y="4"/>
                  </a:lnTo>
                  <a:lnTo>
                    <a:pt x="21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93FB8AD0-981D-6CFE-EBA7-1B446C3DA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2568"/>
              <a:ext cx="295" cy="30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6 w 158"/>
                <a:gd name="T13" fmla="*/ 0 h 162"/>
                <a:gd name="T14" fmla="*/ 0 w 158"/>
                <a:gd name="T15" fmla="*/ 51 h 162"/>
                <a:gd name="T16" fmla="*/ 16 w 158"/>
                <a:gd name="T17" fmla="*/ 79 h 162"/>
                <a:gd name="T18" fmla="*/ 78 w 158"/>
                <a:gd name="T19" fmla="*/ 96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2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2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6" y="0"/>
                  </a:cubicBezTo>
                  <a:cubicBezTo>
                    <a:pt x="26" y="0"/>
                    <a:pt x="0" y="24"/>
                    <a:pt x="0" y="51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6"/>
                  </a:cubicBezTo>
                  <a:cubicBezTo>
                    <a:pt x="106" y="99"/>
                    <a:pt x="118" y="103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2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FBCFB66B-60A8-4304-462B-D10A2C6DC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6" y="2568"/>
              <a:ext cx="324" cy="30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4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9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4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9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9"/>
                    <a:pt x="75" y="34"/>
                    <a:pt x="89" y="34"/>
                  </a:cubicBezTo>
                  <a:cubicBezTo>
                    <a:pt x="101" y="34"/>
                    <a:pt x="111" y="38"/>
                    <a:pt x="119" y="44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1"/>
                    <a:pt x="147" y="19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4"/>
                  </a:cubicBezTo>
                  <a:cubicBezTo>
                    <a:pt x="163" y="132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9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4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F9AAAF0F-5CC9-8328-46D0-6AE12B949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371"/>
              <a:ext cx="907" cy="1483"/>
            </a:xfrm>
            <a:custGeom>
              <a:avLst/>
              <a:gdLst>
                <a:gd name="T0" fmla="*/ 256 w 907"/>
                <a:gd name="T1" fmla="*/ 1218 h 1483"/>
                <a:gd name="T2" fmla="*/ 312 w 907"/>
                <a:gd name="T3" fmla="*/ 1112 h 1483"/>
                <a:gd name="T4" fmla="*/ 114 w 907"/>
                <a:gd name="T5" fmla="*/ 743 h 1483"/>
                <a:gd name="T6" fmla="*/ 454 w 907"/>
                <a:gd name="T7" fmla="*/ 106 h 1483"/>
                <a:gd name="T8" fmla="*/ 795 w 907"/>
                <a:gd name="T9" fmla="*/ 743 h 1483"/>
                <a:gd name="T10" fmla="*/ 398 w 907"/>
                <a:gd name="T11" fmla="*/ 1483 h 1483"/>
                <a:gd name="T12" fmla="*/ 512 w 907"/>
                <a:gd name="T13" fmla="*/ 1483 h 1483"/>
                <a:gd name="T14" fmla="*/ 907 w 907"/>
                <a:gd name="T15" fmla="*/ 743 h 1483"/>
                <a:gd name="T16" fmla="*/ 512 w 907"/>
                <a:gd name="T17" fmla="*/ 0 h 1483"/>
                <a:gd name="T18" fmla="*/ 398 w 907"/>
                <a:gd name="T19" fmla="*/ 0 h 1483"/>
                <a:gd name="T20" fmla="*/ 0 w 907"/>
                <a:gd name="T21" fmla="*/ 743 h 1483"/>
                <a:gd name="T22" fmla="*/ 256 w 907"/>
                <a:gd name="T23" fmla="*/ 1218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256" y="1218"/>
                  </a:moveTo>
                  <a:lnTo>
                    <a:pt x="312" y="1112"/>
                  </a:lnTo>
                  <a:lnTo>
                    <a:pt x="114" y="743"/>
                  </a:lnTo>
                  <a:lnTo>
                    <a:pt x="454" y="106"/>
                  </a:lnTo>
                  <a:lnTo>
                    <a:pt x="795" y="743"/>
                  </a:lnTo>
                  <a:lnTo>
                    <a:pt x="398" y="1483"/>
                  </a:lnTo>
                  <a:lnTo>
                    <a:pt x="512" y="1483"/>
                  </a:lnTo>
                  <a:lnTo>
                    <a:pt x="907" y="743"/>
                  </a:lnTo>
                  <a:lnTo>
                    <a:pt x="512" y="0"/>
                  </a:lnTo>
                  <a:lnTo>
                    <a:pt x="398" y="0"/>
                  </a:lnTo>
                  <a:lnTo>
                    <a:pt x="0" y="743"/>
                  </a:lnTo>
                  <a:lnTo>
                    <a:pt x="256" y="1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69233FA3-CD5E-BA9E-B0A2-58D1D43C8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371"/>
              <a:ext cx="907" cy="1483"/>
            </a:xfrm>
            <a:custGeom>
              <a:avLst/>
              <a:gdLst>
                <a:gd name="T0" fmla="*/ 509 w 907"/>
                <a:gd name="T1" fmla="*/ 1483 h 1483"/>
                <a:gd name="T2" fmla="*/ 907 w 907"/>
                <a:gd name="T3" fmla="*/ 743 h 1483"/>
                <a:gd name="T4" fmla="*/ 651 w 907"/>
                <a:gd name="T5" fmla="*/ 265 h 1483"/>
                <a:gd name="T6" fmla="*/ 595 w 907"/>
                <a:gd name="T7" fmla="*/ 371 h 1483"/>
                <a:gd name="T8" fmla="*/ 793 w 907"/>
                <a:gd name="T9" fmla="*/ 743 h 1483"/>
                <a:gd name="T10" fmla="*/ 453 w 907"/>
                <a:gd name="T11" fmla="*/ 1377 h 1483"/>
                <a:gd name="T12" fmla="*/ 112 w 907"/>
                <a:gd name="T13" fmla="*/ 743 h 1483"/>
                <a:gd name="T14" fmla="*/ 509 w 907"/>
                <a:gd name="T15" fmla="*/ 0 h 1483"/>
                <a:gd name="T16" fmla="*/ 395 w 907"/>
                <a:gd name="T17" fmla="*/ 0 h 1483"/>
                <a:gd name="T18" fmla="*/ 0 w 907"/>
                <a:gd name="T19" fmla="*/ 743 h 1483"/>
                <a:gd name="T20" fmla="*/ 395 w 907"/>
                <a:gd name="T21" fmla="*/ 1483 h 1483"/>
                <a:gd name="T22" fmla="*/ 509 w 907"/>
                <a:gd name="T23" fmla="*/ 1483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509" y="1483"/>
                  </a:moveTo>
                  <a:lnTo>
                    <a:pt x="907" y="743"/>
                  </a:lnTo>
                  <a:lnTo>
                    <a:pt x="651" y="265"/>
                  </a:lnTo>
                  <a:lnTo>
                    <a:pt x="595" y="371"/>
                  </a:lnTo>
                  <a:lnTo>
                    <a:pt x="793" y="743"/>
                  </a:lnTo>
                  <a:lnTo>
                    <a:pt x="453" y="1377"/>
                  </a:lnTo>
                  <a:lnTo>
                    <a:pt x="112" y="743"/>
                  </a:lnTo>
                  <a:lnTo>
                    <a:pt x="509" y="0"/>
                  </a:lnTo>
                  <a:lnTo>
                    <a:pt x="395" y="0"/>
                  </a:lnTo>
                  <a:lnTo>
                    <a:pt x="0" y="743"/>
                  </a:lnTo>
                  <a:lnTo>
                    <a:pt x="395" y="1483"/>
                  </a:lnTo>
                  <a:lnTo>
                    <a:pt x="509" y="14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333641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 title- Coloured - Nb blac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851553" y="663538"/>
            <a:ext cx="4860000" cy="443198"/>
          </a:xfrm>
        </p:spPr>
        <p:txBody>
          <a:bodyPr anchor="t"/>
          <a:lstStyle>
            <a:lvl1pPr>
              <a:lnSpc>
                <a:spcPct val="80000"/>
              </a:lnSpc>
              <a:defRPr sz="3600">
                <a:solidFill>
                  <a:schemeClr val="accent4"/>
                </a:solidFill>
              </a:defRPr>
            </a:lvl1pPr>
          </a:lstStyle>
          <a:p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719572" y="555526"/>
            <a:ext cx="585664" cy="553998"/>
          </a:xfrm>
        </p:spPr>
        <p:txBody>
          <a:bodyPr wrap="none">
            <a:spAutoFit/>
          </a:bodyPr>
          <a:lstStyle>
            <a:lvl1pPr marL="0" indent="0">
              <a:buNone/>
              <a:defRPr sz="3600">
                <a:solidFill>
                  <a:schemeClr val="accent4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00</a:t>
            </a:r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44C421FA-A43E-E730-3585-AE44929E97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51552" y="1549935"/>
            <a:ext cx="4860000" cy="498598"/>
          </a:xfrm>
        </p:spPr>
        <p:txBody>
          <a:bodyPr/>
          <a:lstStyle>
            <a:lvl1pPr>
              <a:lnSpc>
                <a:spcPct val="90000"/>
              </a:lnSpc>
              <a:buFontTx/>
              <a:buNone/>
              <a:defRPr sz="3600" b="0" cap="none" baseline="0">
                <a:solidFill>
                  <a:schemeClr val="accent4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616358CD-A57D-9F26-0A59-E6935220909E}"/>
              </a:ext>
            </a:extLst>
          </p:cNvPr>
          <p:cNvSpPr>
            <a:spLocks/>
          </p:cNvSpPr>
          <p:nvPr/>
        </p:nvSpPr>
        <p:spPr bwMode="auto">
          <a:xfrm>
            <a:off x="1655676" y="247697"/>
            <a:ext cx="104775" cy="4644000"/>
          </a:xfrm>
          <a:custGeom>
            <a:avLst/>
            <a:gdLst>
              <a:gd name="T0" fmla="+- 0 3602 3602"/>
              <a:gd name="T1" fmla="*/ T0 w 166"/>
              <a:gd name="T2" fmla="+- 0 7695 405"/>
              <a:gd name="T3" fmla="*/ 7695 h 7290"/>
              <a:gd name="T4" fmla="+- 0 3602 3602"/>
              <a:gd name="T5" fmla="*/ T4 w 166"/>
              <a:gd name="T6" fmla="+- 0 1704 405"/>
              <a:gd name="T7" fmla="*/ 1704 h 7290"/>
              <a:gd name="T8" fmla="+- 0 3768 3602"/>
              <a:gd name="T9" fmla="*/ T8 w 166"/>
              <a:gd name="T10" fmla="+- 0 1412 405"/>
              <a:gd name="T11" fmla="*/ 1412 h 7290"/>
              <a:gd name="T12" fmla="+- 0 3602 3602"/>
              <a:gd name="T13" fmla="*/ T12 w 166"/>
              <a:gd name="T14" fmla="+- 0 1119 405"/>
              <a:gd name="T15" fmla="*/ 1119 h 7290"/>
              <a:gd name="T16" fmla="+- 0 3602 3602"/>
              <a:gd name="T17" fmla="*/ T16 w 166"/>
              <a:gd name="T18" fmla="+- 0 405 405"/>
              <a:gd name="T19" fmla="*/ 405 h 729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166" h="7290">
                <a:moveTo>
                  <a:pt x="0" y="7290"/>
                </a:moveTo>
                <a:lnTo>
                  <a:pt x="0" y="1299"/>
                </a:lnTo>
                <a:lnTo>
                  <a:pt x="166" y="1007"/>
                </a:lnTo>
                <a:lnTo>
                  <a:pt x="0" y="71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AFDF42C8-02C3-E2F9-2C52-1532F2B0EE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56476" y="1175923"/>
            <a:ext cx="107722" cy="662608"/>
          </a:xfrm>
          <a:prstGeom prst="rect">
            <a:avLst/>
          </a:prstGeom>
        </p:spPr>
        <p:txBody>
          <a:bodyPr vert="vert270" wrap="non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tx1"/>
                </a:solidFill>
              </a:defRPr>
            </a:lvl1pPr>
          </a:lstStyle>
          <a:p>
            <a:r>
              <a:rPr lang="fr-FR"/>
              <a:t>dd mmmm yyyy</a:t>
            </a:r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C53E5D84-A07A-5C09-C373-C6E0B892BF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15131" y="2369644"/>
            <a:ext cx="257369" cy="274114"/>
          </a:xfrm>
          <a:prstGeom prst="rect">
            <a:avLst/>
          </a:prstGeom>
        </p:spPr>
        <p:txBody>
          <a:bodyPr vert="vert270" wrap="none" lIns="36000" tIns="0" rIns="36000" bIns="0" rtlCol="0" anchor="ctr">
            <a:spAutoFit/>
          </a:bodyPr>
          <a:lstStyle>
            <a:lvl1pPr marL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fld id="{E8C60506-5BE4-4453-AE4B-F0F5E69C63A6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BAFA72C-971D-B1EA-F924-DCDE61D54578}"/>
              </a:ext>
            </a:extLst>
          </p:cNvPr>
          <p:cNvCxnSpPr>
            <a:cxnSpLocks/>
          </p:cNvCxnSpPr>
          <p:nvPr/>
        </p:nvCxnSpPr>
        <p:spPr>
          <a:xfrm>
            <a:off x="8757429" y="247697"/>
            <a:ext cx="0" cy="46440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8E42A2FD-4767-8825-8CF7-06E299904F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7" name="Espace réservé du pied de page 9">
            <a:extLst>
              <a:ext uri="{FF2B5EF4-FFF2-40B4-BE49-F238E27FC236}">
                <a16:creationId xmlns:a16="http://schemas.microsoft.com/office/drawing/2014/main" id="{85DC2DFE-471F-92A1-1C06-98B3B29DC49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8ED166B7-327F-A710-FA4A-C5BCFFCE0A9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9146" y="254183"/>
            <a:ext cx="324000" cy="341196"/>
            <a:chOff x="1694" y="371"/>
            <a:chExt cx="2374" cy="2500"/>
          </a:xfrm>
          <a:solidFill>
            <a:schemeClr val="tx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0B0975B-837C-EEA9-8610-69038260CA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4" y="2151"/>
              <a:ext cx="308" cy="296"/>
            </a:xfrm>
            <a:custGeom>
              <a:avLst/>
              <a:gdLst>
                <a:gd name="T0" fmla="*/ 119 w 165"/>
                <a:gd name="T1" fmla="*/ 159 h 159"/>
                <a:gd name="T2" fmla="*/ 165 w 165"/>
                <a:gd name="T3" fmla="*/ 159 h 159"/>
                <a:gd name="T4" fmla="*/ 131 w 165"/>
                <a:gd name="T5" fmla="*/ 101 h 159"/>
                <a:gd name="T6" fmla="*/ 159 w 165"/>
                <a:gd name="T7" fmla="*/ 54 h 159"/>
                <a:gd name="T8" fmla="*/ 98 w 165"/>
                <a:gd name="T9" fmla="*/ 0 h 159"/>
                <a:gd name="T10" fmla="*/ 0 w 165"/>
                <a:gd name="T11" fmla="*/ 0 h 159"/>
                <a:gd name="T12" fmla="*/ 0 w 165"/>
                <a:gd name="T13" fmla="*/ 159 h 159"/>
                <a:gd name="T14" fmla="*/ 41 w 165"/>
                <a:gd name="T15" fmla="*/ 159 h 159"/>
                <a:gd name="T16" fmla="*/ 41 w 165"/>
                <a:gd name="T17" fmla="*/ 108 h 159"/>
                <a:gd name="T18" fmla="*/ 92 w 165"/>
                <a:gd name="T19" fmla="*/ 108 h 159"/>
                <a:gd name="T20" fmla="*/ 119 w 165"/>
                <a:gd name="T21" fmla="*/ 159 h 159"/>
                <a:gd name="T22" fmla="*/ 41 w 165"/>
                <a:gd name="T23" fmla="*/ 32 h 159"/>
                <a:gd name="T24" fmla="*/ 92 w 165"/>
                <a:gd name="T25" fmla="*/ 32 h 159"/>
                <a:gd name="T26" fmla="*/ 117 w 165"/>
                <a:gd name="T27" fmla="*/ 54 h 159"/>
                <a:gd name="T28" fmla="*/ 92 w 165"/>
                <a:gd name="T29" fmla="*/ 76 h 159"/>
                <a:gd name="T30" fmla="*/ 41 w 165"/>
                <a:gd name="T31" fmla="*/ 76 h 159"/>
                <a:gd name="T32" fmla="*/ 41 w 165"/>
                <a:gd name="T33" fmla="*/ 3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9">
                  <a:moveTo>
                    <a:pt x="119" y="159"/>
                  </a:moveTo>
                  <a:cubicBezTo>
                    <a:pt x="165" y="159"/>
                    <a:pt x="165" y="159"/>
                    <a:pt x="165" y="159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19" y="159"/>
                  </a:lnTo>
                  <a:close/>
                  <a:moveTo>
                    <a:pt x="41" y="32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2"/>
                    <a:pt x="117" y="54"/>
                  </a:cubicBezTo>
                  <a:cubicBezTo>
                    <a:pt x="117" y="67"/>
                    <a:pt x="108" y="76"/>
                    <a:pt x="92" y="76"/>
                  </a:cubicBezTo>
                  <a:cubicBezTo>
                    <a:pt x="41" y="76"/>
                    <a:pt x="41" y="76"/>
                    <a:pt x="41" y="76"/>
                  </a:cubicBezTo>
                  <a:lnTo>
                    <a:pt x="4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75EDCC8E-A874-8069-3988-669BB252E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2151"/>
              <a:ext cx="304" cy="300"/>
            </a:xfrm>
            <a:custGeom>
              <a:avLst/>
              <a:gdLst>
                <a:gd name="T0" fmla="*/ 0 w 163"/>
                <a:gd name="T1" fmla="*/ 0 h 161"/>
                <a:gd name="T2" fmla="*/ 0 w 163"/>
                <a:gd name="T3" fmla="*/ 93 h 161"/>
                <a:gd name="T4" fmla="*/ 82 w 163"/>
                <a:gd name="T5" fmla="*/ 161 h 161"/>
                <a:gd name="T6" fmla="*/ 163 w 163"/>
                <a:gd name="T7" fmla="*/ 93 h 161"/>
                <a:gd name="T8" fmla="*/ 163 w 163"/>
                <a:gd name="T9" fmla="*/ 0 h 161"/>
                <a:gd name="T10" fmla="*/ 122 w 163"/>
                <a:gd name="T11" fmla="*/ 0 h 161"/>
                <a:gd name="T12" fmla="*/ 122 w 163"/>
                <a:gd name="T13" fmla="*/ 93 h 161"/>
                <a:gd name="T14" fmla="*/ 82 w 163"/>
                <a:gd name="T15" fmla="*/ 128 h 161"/>
                <a:gd name="T16" fmla="*/ 42 w 163"/>
                <a:gd name="T17" fmla="*/ 93 h 161"/>
                <a:gd name="T18" fmla="*/ 42 w 163"/>
                <a:gd name="T19" fmla="*/ 0 h 161"/>
                <a:gd name="T20" fmla="*/ 0 w 163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10"/>
                    <a:pt x="116" y="128"/>
                    <a:pt x="82" y="128"/>
                  </a:cubicBezTo>
                  <a:cubicBezTo>
                    <a:pt x="48" y="128"/>
                    <a:pt x="42" y="110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10AFFC3D-8E8E-BF1D-D414-114E5F98E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151"/>
              <a:ext cx="257" cy="296"/>
            </a:xfrm>
            <a:custGeom>
              <a:avLst/>
              <a:gdLst>
                <a:gd name="T0" fmla="*/ 257 w 257"/>
                <a:gd name="T1" fmla="*/ 235 h 296"/>
                <a:gd name="T2" fmla="*/ 76 w 257"/>
                <a:gd name="T3" fmla="*/ 235 h 296"/>
                <a:gd name="T4" fmla="*/ 76 w 257"/>
                <a:gd name="T5" fmla="*/ 175 h 296"/>
                <a:gd name="T6" fmla="*/ 237 w 257"/>
                <a:gd name="T7" fmla="*/ 175 h 296"/>
                <a:gd name="T8" fmla="*/ 237 w 257"/>
                <a:gd name="T9" fmla="*/ 117 h 296"/>
                <a:gd name="T10" fmla="*/ 76 w 257"/>
                <a:gd name="T11" fmla="*/ 117 h 296"/>
                <a:gd name="T12" fmla="*/ 76 w 257"/>
                <a:gd name="T13" fmla="*/ 61 h 296"/>
                <a:gd name="T14" fmla="*/ 252 w 257"/>
                <a:gd name="T15" fmla="*/ 61 h 296"/>
                <a:gd name="T16" fmla="*/ 252 w 257"/>
                <a:gd name="T17" fmla="*/ 0 h 296"/>
                <a:gd name="T18" fmla="*/ 0 w 257"/>
                <a:gd name="T19" fmla="*/ 0 h 296"/>
                <a:gd name="T20" fmla="*/ 0 w 257"/>
                <a:gd name="T21" fmla="*/ 296 h 296"/>
                <a:gd name="T22" fmla="*/ 257 w 257"/>
                <a:gd name="T23" fmla="*/ 296 h 296"/>
                <a:gd name="T24" fmla="*/ 257 w 257"/>
                <a:gd name="T25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296">
                  <a:moveTo>
                    <a:pt x="257" y="235"/>
                  </a:moveTo>
                  <a:lnTo>
                    <a:pt x="76" y="235"/>
                  </a:lnTo>
                  <a:lnTo>
                    <a:pt x="76" y="175"/>
                  </a:lnTo>
                  <a:lnTo>
                    <a:pt x="237" y="175"/>
                  </a:lnTo>
                  <a:lnTo>
                    <a:pt x="237" y="117"/>
                  </a:lnTo>
                  <a:lnTo>
                    <a:pt x="76" y="117"/>
                  </a:lnTo>
                  <a:lnTo>
                    <a:pt x="76" y="61"/>
                  </a:lnTo>
                  <a:lnTo>
                    <a:pt x="252" y="61"/>
                  </a:lnTo>
                  <a:lnTo>
                    <a:pt x="252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57" y="296"/>
                  </a:lnTo>
                  <a:lnTo>
                    <a:pt x="257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97F4909E-071A-6C6A-297A-B1C1041A0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151"/>
              <a:ext cx="244" cy="296"/>
            </a:xfrm>
            <a:custGeom>
              <a:avLst/>
              <a:gdLst>
                <a:gd name="T0" fmla="*/ 244 w 244"/>
                <a:gd name="T1" fmla="*/ 235 h 296"/>
                <a:gd name="T2" fmla="*/ 76 w 244"/>
                <a:gd name="T3" fmla="*/ 235 h 296"/>
                <a:gd name="T4" fmla="*/ 76 w 244"/>
                <a:gd name="T5" fmla="*/ 0 h 296"/>
                <a:gd name="T6" fmla="*/ 0 w 244"/>
                <a:gd name="T7" fmla="*/ 0 h 296"/>
                <a:gd name="T8" fmla="*/ 0 w 244"/>
                <a:gd name="T9" fmla="*/ 296 h 296"/>
                <a:gd name="T10" fmla="*/ 244 w 244"/>
                <a:gd name="T11" fmla="*/ 296 h 296"/>
                <a:gd name="T12" fmla="*/ 244 w 244"/>
                <a:gd name="T13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96">
                  <a:moveTo>
                    <a:pt x="244" y="235"/>
                  </a:moveTo>
                  <a:lnTo>
                    <a:pt x="76" y="235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44" y="296"/>
                  </a:lnTo>
                  <a:lnTo>
                    <a:pt x="24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A1EB92BA-BF65-F91D-39FA-9F454B5CEE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" y="2151"/>
              <a:ext cx="354" cy="296"/>
            </a:xfrm>
            <a:custGeom>
              <a:avLst/>
              <a:gdLst>
                <a:gd name="T0" fmla="*/ 274 w 354"/>
                <a:gd name="T1" fmla="*/ 296 h 296"/>
                <a:gd name="T2" fmla="*/ 354 w 354"/>
                <a:gd name="T3" fmla="*/ 296 h 296"/>
                <a:gd name="T4" fmla="*/ 227 w 354"/>
                <a:gd name="T5" fmla="*/ 0 h 296"/>
                <a:gd name="T6" fmla="*/ 127 w 354"/>
                <a:gd name="T7" fmla="*/ 0 h 296"/>
                <a:gd name="T8" fmla="*/ 0 w 354"/>
                <a:gd name="T9" fmla="*/ 296 h 296"/>
                <a:gd name="T10" fmla="*/ 78 w 354"/>
                <a:gd name="T11" fmla="*/ 296 h 296"/>
                <a:gd name="T12" fmla="*/ 102 w 354"/>
                <a:gd name="T13" fmla="*/ 240 h 296"/>
                <a:gd name="T14" fmla="*/ 252 w 354"/>
                <a:gd name="T15" fmla="*/ 240 h 296"/>
                <a:gd name="T16" fmla="*/ 274 w 354"/>
                <a:gd name="T17" fmla="*/ 296 h 296"/>
                <a:gd name="T18" fmla="*/ 127 w 354"/>
                <a:gd name="T19" fmla="*/ 181 h 296"/>
                <a:gd name="T20" fmla="*/ 177 w 354"/>
                <a:gd name="T21" fmla="*/ 61 h 296"/>
                <a:gd name="T22" fmla="*/ 227 w 354"/>
                <a:gd name="T23" fmla="*/ 181 h 296"/>
                <a:gd name="T24" fmla="*/ 127 w 354"/>
                <a:gd name="T25" fmla="*/ 18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296">
                  <a:moveTo>
                    <a:pt x="274" y="296"/>
                  </a:moveTo>
                  <a:lnTo>
                    <a:pt x="354" y="296"/>
                  </a:lnTo>
                  <a:lnTo>
                    <a:pt x="227" y="0"/>
                  </a:lnTo>
                  <a:lnTo>
                    <a:pt x="127" y="0"/>
                  </a:lnTo>
                  <a:lnTo>
                    <a:pt x="0" y="296"/>
                  </a:lnTo>
                  <a:lnTo>
                    <a:pt x="78" y="296"/>
                  </a:lnTo>
                  <a:lnTo>
                    <a:pt x="102" y="240"/>
                  </a:lnTo>
                  <a:lnTo>
                    <a:pt x="252" y="240"/>
                  </a:lnTo>
                  <a:lnTo>
                    <a:pt x="274" y="296"/>
                  </a:lnTo>
                  <a:close/>
                  <a:moveTo>
                    <a:pt x="127" y="181"/>
                  </a:moveTo>
                  <a:lnTo>
                    <a:pt x="177" y="61"/>
                  </a:lnTo>
                  <a:lnTo>
                    <a:pt x="227" y="181"/>
                  </a:lnTo>
                  <a:lnTo>
                    <a:pt x="127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E5BE419C-D675-D19D-4059-93D46DBB4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" y="2151"/>
              <a:ext cx="305" cy="296"/>
            </a:xfrm>
            <a:custGeom>
              <a:avLst/>
              <a:gdLst>
                <a:gd name="T0" fmla="*/ 0 w 305"/>
                <a:gd name="T1" fmla="*/ 0 h 296"/>
                <a:gd name="T2" fmla="*/ 0 w 305"/>
                <a:gd name="T3" fmla="*/ 61 h 296"/>
                <a:gd name="T4" fmla="*/ 114 w 305"/>
                <a:gd name="T5" fmla="*/ 61 h 296"/>
                <a:gd name="T6" fmla="*/ 114 w 305"/>
                <a:gd name="T7" fmla="*/ 296 h 296"/>
                <a:gd name="T8" fmla="*/ 191 w 305"/>
                <a:gd name="T9" fmla="*/ 296 h 296"/>
                <a:gd name="T10" fmla="*/ 191 w 305"/>
                <a:gd name="T11" fmla="*/ 61 h 296"/>
                <a:gd name="T12" fmla="*/ 305 w 305"/>
                <a:gd name="T13" fmla="*/ 61 h 296"/>
                <a:gd name="T14" fmla="*/ 305 w 305"/>
                <a:gd name="T15" fmla="*/ 0 h 296"/>
                <a:gd name="T16" fmla="*/ 0 w 305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6">
                  <a:moveTo>
                    <a:pt x="0" y="0"/>
                  </a:moveTo>
                  <a:lnTo>
                    <a:pt x="0" y="61"/>
                  </a:lnTo>
                  <a:lnTo>
                    <a:pt x="114" y="61"/>
                  </a:lnTo>
                  <a:lnTo>
                    <a:pt x="114" y="296"/>
                  </a:lnTo>
                  <a:lnTo>
                    <a:pt x="191" y="296"/>
                  </a:lnTo>
                  <a:lnTo>
                    <a:pt x="191" y="61"/>
                  </a:lnTo>
                  <a:lnTo>
                    <a:pt x="305" y="61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FE2FB3F4-BAB8-0081-DE1D-2C141E95B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" y="2151"/>
              <a:ext cx="309" cy="296"/>
            </a:xfrm>
            <a:custGeom>
              <a:avLst/>
              <a:gdLst>
                <a:gd name="T0" fmla="*/ 309 w 309"/>
                <a:gd name="T1" fmla="*/ 296 h 296"/>
                <a:gd name="T2" fmla="*/ 309 w 309"/>
                <a:gd name="T3" fmla="*/ 0 h 296"/>
                <a:gd name="T4" fmla="*/ 240 w 309"/>
                <a:gd name="T5" fmla="*/ 0 h 296"/>
                <a:gd name="T6" fmla="*/ 240 w 309"/>
                <a:gd name="T7" fmla="*/ 194 h 296"/>
                <a:gd name="T8" fmla="*/ 65 w 309"/>
                <a:gd name="T9" fmla="*/ 0 h 296"/>
                <a:gd name="T10" fmla="*/ 0 w 309"/>
                <a:gd name="T11" fmla="*/ 0 h 296"/>
                <a:gd name="T12" fmla="*/ 0 w 309"/>
                <a:gd name="T13" fmla="*/ 296 h 296"/>
                <a:gd name="T14" fmla="*/ 69 w 309"/>
                <a:gd name="T15" fmla="*/ 296 h 296"/>
                <a:gd name="T16" fmla="*/ 69 w 309"/>
                <a:gd name="T17" fmla="*/ 102 h 296"/>
                <a:gd name="T18" fmla="*/ 242 w 309"/>
                <a:gd name="T19" fmla="*/ 296 h 296"/>
                <a:gd name="T20" fmla="*/ 309 w 309"/>
                <a:gd name="T2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96">
                  <a:moveTo>
                    <a:pt x="309" y="296"/>
                  </a:moveTo>
                  <a:lnTo>
                    <a:pt x="309" y="0"/>
                  </a:lnTo>
                  <a:lnTo>
                    <a:pt x="240" y="0"/>
                  </a:lnTo>
                  <a:lnTo>
                    <a:pt x="240" y="19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69" y="296"/>
                  </a:lnTo>
                  <a:lnTo>
                    <a:pt x="69" y="102"/>
                  </a:lnTo>
                  <a:lnTo>
                    <a:pt x="242" y="296"/>
                  </a:lnTo>
                  <a:lnTo>
                    <a:pt x="309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2B6ABE1D-A236-9A5B-6A99-66ADE874E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" y="2572"/>
              <a:ext cx="307" cy="295"/>
            </a:xfrm>
            <a:custGeom>
              <a:avLst/>
              <a:gdLst>
                <a:gd name="T0" fmla="*/ 0 w 307"/>
                <a:gd name="T1" fmla="*/ 60 h 295"/>
                <a:gd name="T2" fmla="*/ 114 w 307"/>
                <a:gd name="T3" fmla="*/ 60 h 295"/>
                <a:gd name="T4" fmla="*/ 114 w 307"/>
                <a:gd name="T5" fmla="*/ 295 h 295"/>
                <a:gd name="T6" fmla="*/ 193 w 307"/>
                <a:gd name="T7" fmla="*/ 295 h 295"/>
                <a:gd name="T8" fmla="*/ 193 w 307"/>
                <a:gd name="T9" fmla="*/ 60 h 295"/>
                <a:gd name="T10" fmla="*/ 307 w 307"/>
                <a:gd name="T11" fmla="*/ 60 h 295"/>
                <a:gd name="T12" fmla="*/ 307 w 307"/>
                <a:gd name="T13" fmla="*/ 0 h 295"/>
                <a:gd name="T14" fmla="*/ 0 w 307"/>
                <a:gd name="T15" fmla="*/ 0 h 295"/>
                <a:gd name="T16" fmla="*/ 0 w 307"/>
                <a:gd name="T17" fmla="*/ 6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95">
                  <a:moveTo>
                    <a:pt x="0" y="60"/>
                  </a:moveTo>
                  <a:lnTo>
                    <a:pt x="114" y="60"/>
                  </a:lnTo>
                  <a:lnTo>
                    <a:pt x="114" y="295"/>
                  </a:lnTo>
                  <a:lnTo>
                    <a:pt x="193" y="295"/>
                  </a:lnTo>
                  <a:lnTo>
                    <a:pt x="193" y="60"/>
                  </a:lnTo>
                  <a:lnTo>
                    <a:pt x="307" y="60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53E3CDAF-B7A7-3D6C-9363-B922FEEB09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572"/>
              <a:ext cx="304" cy="299"/>
            </a:xfrm>
            <a:custGeom>
              <a:avLst/>
              <a:gdLst>
                <a:gd name="T0" fmla="*/ 122 w 163"/>
                <a:gd name="T1" fmla="*/ 93 h 160"/>
                <a:gd name="T2" fmla="*/ 81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1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1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1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B0AC45F4-F265-5A20-999E-E4444208BE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6" y="2572"/>
              <a:ext cx="308" cy="295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1 h 158"/>
                <a:gd name="T20" fmla="*/ 160 w 165"/>
                <a:gd name="T21" fmla="*/ 54 h 158"/>
                <a:gd name="T22" fmla="*/ 93 w 165"/>
                <a:gd name="T23" fmla="*/ 76 h 158"/>
                <a:gd name="T24" fmla="*/ 42 w 165"/>
                <a:gd name="T25" fmla="*/ 76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50" y="92"/>
                    <a:pt x="160" y="75"/>
                    <a:pt x="160" y="54"/>
                  </a:cubicBezTo>
                  <a:close/>
                  <a:moveTo>
                    <a:pt x="93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2"/>
                    <a:pt x="118" y="54"/>
                  </a:cubicBezTo>
                  <a:cubicBezTo>
                    <a:pt x="118" y="66"/>
                    <a:pt x="109" y="76"/>
                    <a:pt x="9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A9A3C699-A00D-A1D1-71F6-8B919ED3F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" y="2572"/>
              <a:ext cx="311" cy="295"/>
            </a:xfrm>
            <a:custGeom>
              <a:avLst/>
              <a:gdLst>
                <a:gd name="T0" fmla="*/ 216 w 311"/>
                <a:gd name="T1" fmla="*/ 4 h 295"/>
                <a:gd name="T2" fmla="*/ 108 w 311"/>
                <a:gd name="T3" fmla="*/ 120 h 295"/>
                <a:gd name="T4" fmla="*/ 76 w 311"/>
                <a:gd name="T5" fmla="*/ 120 h 295"/>
                <a:gd name="T6" fmla="*/ 76 w 311"/>
                <a:gd name="T7" fmla="*/ 0 h 295"/>
                <a:gd name="T8" fmla="*/ 0 w 311"/>
                <a:gd name="T9" fmla="*/ 0 h 295"/>
                <a:gd name="T10" fmla="*/ 0 w 311"/>
                <a:gd name="T11" fmla="*/ 295 h 295"/>
                <a:gd name="T12" fmla="*/ 76 w 311"/>
                <a:gd name="T13" fmla="*/ 295 h 295"/>
                <a:gd name="T14" fmla="*/ 76 w 311"/>
                <a:gd name="T15" fmla="*/ 179 h 295"/>
                <a:gd name="T16" fmla="*/ 108 w 311"/>
                <a:gd name="T17" fmla="*/ 179 h 295"/>
                <a:gd name="T18" fmla="*/ 216 w 311"/>
                <a:gd name="T19" fmla="*/ 295 h 295"/>
                <a:gd name="T20" fmla="*/ 311 w 311"/>
                <a:gd name="T21" fmla="*/ 295 h 295"/>
                <a:gd name="T22" fmla="*/ 177 w 311"/>
                <a:gd name="T23" fmla="*/ 149 h 295"/>
                <a:gd name="T24" fmla="*/ 311 w 311"/>
                <a:gd name="T25" fmla="*/ 4 h 295"/>
                <a:gd name="T26" fmla="*/ 216 w 311"/>
                <a:gd name="T27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" h="295">
                  <a:moveTo>
                    <a:pt x="216" y="4"/>
                  </a:moveTo>
                  <a:lnTo>
                    <a:pt x="108" y="120"/>
                  </a:lnTo>
                  <a:lnTo>
                    <a:pt x="76" y="12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76" y="295"/>
                  </a:lnTo>
                  <a:lnTo>
                    <a:pt x="76" y="179"/>
                  </a:lnTo>
                  <a:lnTo>
                    <a:pt x="108" y="179"/>
                  </a:lnTo>
                  <a:lnTo>
                    <a:pt x="216" y="295"/>
                  </a:lnTo>
                  <a:lnTo>
                    <a:pt x="311" y="295"/>
                  </a:lnTo>
                  <a:lnTo>
                    <a:pt x="177" y="149"/>
                  </a:lnTo>
                  <a:lnTo>
                    <a:pt x="311" y="4"/>
                  </a:lnTo>
                  <a:lnTo>
                    <a:pt x="21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646E43A9-EC3D-1615-9023-0C7418AD6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2568"/>
              <a:ext cx="295" cy="30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6 w 158"/>
                <a:gd name="T13" fmla="*/ 0 h 162"/>
                <a:gd name="T14" fmla="*/ 0 w 158"/>
                <a:gd name="T15" fmla="*/ 51 h 162"/>
                <a:gd name="T16" fmla="*/ 16 w 158"/>
                <a:gd name="T17" fmla="*/ 79 h 162"/>
                <a:gd name="T18" fmla="*/ 78 w 158"/>
                <a:gd name="T19" fmla="*/ 96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2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2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6" y="0"/>
                  </a:cubicBezTo>
                  <a:cubicBezTo>
                    <a:pt x="26" y="0"/>
                    <a:pt x="0" y="24"/>
                    <a:pt x="0" y="51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6"/>
                  </a:cubicBezTo>
                  <a:cubicBezTo>
                    <a:pt x="106" y="99"/>
                    <a:pt x="118" y="103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2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5E67D378-819A-75B2-C6EF-96DB095383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6" y="2568"/>
              <a:ext cx="324" cy="30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4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9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4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9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9"/>
                    <a:pt x="75" y="34"/>
                    <a:pt x="89" y="34"/>
                  </a:cubicBezTo>
                  <a:cubicBezTo>
                    <a:pt x="101" y="34"/>
                    <a:pt x="111" y="38"/>
                    <a:pt x="119" y="44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1"/>
                    <a:pt x="147" y="19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4"/>
                  </a:cubicBezTo>
                  <a:cubicBezTo>
                    <a:pt x="163" y="132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9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4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5B7FCE46-2098-147B-E738-D4CBAD8D7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371"/>
              <a:ext cx="907" cy="1483"/>
            </a:xfrm>
            <a:custGeom>
              <a:avLst/>
              <a:gdLst>
                <a:gd name="T0" fmla="*/ 256 w 907"/>
                <a:gd name="T1" fmla="*/ 1218 h 1483"/>
                <a:gd name="T2" fmla="*/ 312 w 907"/>
                <a:gd name="T3" fmla="*/ 1112 h 1483"/>
                <a:gd name="T4" fmla="*/ 114 w 907"/>
                <a:gd name="T5" fmla="*/ 743 h 1483"/>
                <a:gd name="T6" fmla="*/ 454 w 907"/>
                <a:gd name="T7" fmla="*/ 106 h 1483"/>
                <a:gd name="T8" fmla="*/ 795 w 907"/>
                <a:gd name="T9" fmla="*/ 743 h 1483"/>
                <a:gd name="T10" fmla="*/ 398 w 907"/>
                <a:gd name="T11" fmla="*/ 1483 h 1483"/>
                <a:gd name="T12" fmla="*/ 512 w 907"/>
                <a:gd name="T13" fmla="*/ 1483 h 1483"/>
                <a:gd name="T14" fmla="*/ 907 w 907"/>
                <a:gd name="T15" fmla="*/ 743 h 1483"/>
                <a:gd name="T16" fmla="*/ 512 w 907"/>
                <a:gd name="T17" fmla="*/ 0 h 1483"/>
                <a:gd name="T18" fmla="*/ 398 w 907"/>
                <a:gd name="T19" fmla="*/ 0 h 1483"/>
                <a:gd name="T20" fmla="*/ 0 w 907"/>
                <a:gd name="T21" fmla="*/ 743 h 1483"/>
                <a:gd name="T22" fmla="*/ 256 w 907"/>
                <a:gd name="T23" fmla="*/ 1218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256" y="1218"/>
                  </a:moveTo>
                  <a:lnTo>
                    <a:pt x="312" y="1112"/>
                  </a:lnTo>
                  <a:lnTo>
                    <a:pt x="114" y="743"/>
                  </a:lnTo>
                  <a:lnTo>
                    <a:pt x="454" y="106"/>
                  </a:lnTo>
                  <a:lnTo>
                    <a:pt x="795" y="743"/>
                  </a:lnTo>
                  <a:lnTo>
                    <a:pt x="398" y="1483"/>
                  </a:lnTo>
                  <a:lnTo>
                    <a:pt x="512" y="1483"/>
                  </a:lnTo>
                  <a:lnTo>
                    <a:pt x="907" y="743"/>
                  </a:lnTo>
                  <a:lnTo>
                    <a:pt x="512" y="0"/>
                  </a:lnTo>
                  <a:lnTo>
                    <a:pt x="398" y="0"/>
                  </a:lnTo>
                  <a:lnTo>
                    <a:pt x="0" y="743"/>
                  </a:lnTo>
                  <a:lnTo>
                    <a:pt x="256" y="1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1A5CF926-F2DF-5FE7-6509-3B185E530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371"/>
              <a:ext cx="907" cy="1483"/>
            </a:xfrm>
            <a:custGeom>
              <a:avLst/>
              <a:gdLst>
                <a:gd name="T0" fmla="*/ 509 w 907"/>
                <a:gd name="T1" fmla="*/ 1483 h 1483"/>
                <a:gd name="T2" fmla="*/ 907 w 907"/>
                <a:gd name="T3" fmla="*/ 743 h 1483"/>
                <a:gd name="T4" fmla="*/ 651 w 907"/>
                <a:gd name="T5" fmla="*/ 265 h 1483"/>
                <a:gd name="T6" fmla="*/ 595 w 907"/>
                <a:gd name="T7" fmla="*/ 371 h 1483"/>
                <a:gd name="T8" fmla="*/ 793 w 907"/>
                <a:gd name="T9" fmla="*/ 743 h 1483"/>
                <a:gd name="T10" fmla="*/ 453 w 907"/>
                <a:gd name="T11" fmla="*/ 1377 h 1483"/>
                <a:gd name="T12" fmla="*/ 112 w 907"/>
                <a:gd name="T13" fmla="*/ 743 h 1483"/>
                <a:gd name="T14" fmla="*/ 509 w 907"/>
                <a:gd name="T15" fmla="*/ 0 h 1483"/>
                <a:gd name="T16" fmla="*/ 395 w 907"/>
                <a:gd name="T17" fmla="*/ 0 h 1483"/>
                <a:gd name="T18" fmla="*/ 0 w 907"/>
                <a:gd name="T19" fmla="*/ 743 h 1483"/>
                <a:gd name="T20" fmla="*/ 395 w 907"/>
                <a:gd name="T21" fmla="*/ 1483 h 1483"/>
                <a:gd name="T22" fmla="*/ 509 w 907"/>
                <a:gd name="T23" fmla="*/ 1483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509" y="1483"/>
                  </a:moveTo>
                  <a:lnTo>
                    <a:pt x="907" y="743"/>
                  </a:lnTo>
                  <a:lnTo>
                    <a:pt x="651" y="265"/>
                  </a:lnTo>
                  <a:lnTo>
                    <a:pt x="595" y="371"/>
                  </a:lnTo>
                  <a:lnTo>
                    <a:pt x="793" y="743"/>
                  </a:lnTo>
                  <a:lnTo>
                    <a:pt x="453" y="1377"/>
                  </a:lnTo>
                  <a:lnTo>
                    <a:pt x="112" y="743"/>
                  </a:lnTo>
                  <a:lnTo>
                    <a:pt x="509" y="0"/>
                  </a:lnTo>
                  <a:lnTo>
                    <a:pt x="395" y="0"/>
                  </a:lnTo>
                  <a:lnTo>
                    <a:pt x="0" y="743"/>
                  </a:lnTo>
                  <a:lnTo>
                    <a:pt x="395" y="1483"/>
                  </a:lnTo>
                  <a:lnTo>
                    <a:pt x="509" y="14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955850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Text -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Insert headline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dd mmmm yyyy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0506-5BE4-4453-AE4B-F0F5E69C63A6}" type="slidenum">
              <a:rPr lang="fr-FR" smtClean="0"/>
              <a:t>‹#›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CC2C4A-250B-83B1-7193-85051EE276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5650" y="1203325"/>
            <a:ext cx="7632700" cy="892552"/>
          </a:xfrm>
        </p:spPr>
        <p:txBody>
          <a:bodyPr/>
          <a:lstStyle>
            <a:lvl1pPr marL="144000" indent="-144000">
              <a:buClr>
                <a:schemeClr val="tx2"/>
              </a:buClr>
              <a:buFont typeface="Wingdings" panose="05000000000000000000" pitchFamily="2" charset="2"/>
              <a:buChar char="§"/>
              <a:defRPr sz="1400" cap="none" baseline="0">
                <a:solidFill>
                  <a:schemeClr val="tx1"/>
                </a:solidFill>
              </a:defRPr>
            </a:lvl1pPr>
            <a:lvl2pPr marL="288000" indent="-144000">
              <a:buFont typeface="Wingdings" panose="05000000000000000000" pitchFamily="2" charset="2"/>
              <a:buChar char="§"/>
              <a:defRPr sz="1200" b="1">
                <a:solidFill>
                  <a:schemeClr val="accent4"/>
                </a:solidFill>
              </a:defRPr>
            </a:lvl2pPr>
            <a:lvl3pPr marL="396000" indent="-108000">
              <a:buFont typeface="Wingdings" panose="05000000000000000000" pitchFamily="2" charset="2"/>
              <a:buChar char="§"/>
              <a:defRPr sz="1200"/>
            </a:lvl3pPr>
            <a:lvl4pPr marL="504000" indent="-108000">
              <a:buFont typeface="Wingdings" panose="05000000000000000000" pitchFamily="2" charset="2"/>
              <a:buChar char="§"/>
              <a:defRPr sz="1000" b="1">
                <a:solidFill>
                  <a:schemeClr val="accent5"/>
                </a:solidFill>
              </a:defRPr>
            </a:lvl4pPr>
            <a:lvl5pPr marL="612000" indent="-108000">
              <a:spcBef>
                <a:spcPts val="0"/>
              </a:spcBef>
              <a:buFont typeface="Wingdings" panose="05000000000000000000" pitchFamily="2" charset="2"/>
              <a:buChar char="§"/>
              <a:defRPr i="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add text / level 1</a:t>
            </a:r>
          </a:p>
          <a:p>
            <a:pPr lvl="1"/>
            <a:r>
              <a:rPr lang="en-US" dirty="0"/>
              <a:t>Click to add text / level 2</a:t>
            </a:r>
          </a:p>
          <a:p>
            <a:pPr lvl="2"/>
            <a:r>
              <a:rPr lang="en-US" dirty="0"/>
              <a:t>Click to add text / level 3</a:t>
            </a:r>
          </a:p>
          <a:p>
            <a:pPr lvl="3"/>
            <a:r>
              <a:rPr lang="en-US" dirty="0"/>
              <a:t>Click to add text / level 4</a:t>
            </a:r>
          </a:p>
          <a:p>
            <a:pPr lvl="4"/>
            <a:r>
              <a:rPr lang="en-US" dirty="0"/>
              <a:t>Click to add text / level 5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84FD4834-1880-0641-CE52-97B173CB7A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60465" y="4326670"/>
            <a:ext cx="107722" cy="598488"/>
          </a:xfrm>
        </p:spPr>
        <p:txBody>
          <a:bodyPr vert="vert270" wrap="none" lIns="0" tIns="36000" rIns="0" bIns="36000" anchor="t"/>
          <a:lstStyle>
            <a:lvl1pPr>
              <a:buFontTx/>
              <a:buNone/>
              <a:defRPr sz="700" b="1" cap="none" baseline="0">
                <a:solidFill>
                  <a:schemeClr val="tx1"/>
                </a:solidFill>
              </a:defRPr>
            </a:lvl1pPr>
            <a:lvl2pPr>
              <a:buFontTx/>
              <a:buNone/>
              <a:defRPr sz="1250" b="0" cap="none" baseline="0">
                <a:solidFill>
                  <a:schemeClr val="tx1"/>
                </a:solidFill>
              </a:defRPr>
            </a:lvl2pPr>
            <a:lvl3pPr>
              <a:buFontTx/>
              <a:buNone/>
              <a:defRPr sz="1250" b="0" cap="none" baseline="0">
                <a:solidFill>
                  <a:schemeClr val="tx1"/>
                </a:solidFill>
              </a:defRPr>
            </a:lvl3pPr>
            <a:lvl4pPr>
              <a:buFontTx/>
              <a:buNone/>
              <a:defRPr sz="1250" b="0" cap="none" baseline="0">
                <a:solidFill>
                  <a:schemeClr val="tx1"/>
                </a:solidFill>
              </a:defRPr>
            </a:lvl4pPr>
            <a:lvl5pPr marL="0" indent="0">
              <a:buFontTx/>
              <a:buNone/>
              <a:defRPr sz="1250" b="0" cap="none"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 err="1"/>
              <a:t>Chapter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AEBFBCF-3694-58EC-F93F-4F6B9DCA9ED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8842151" y="3125158"/>
            <a:ext cx="107722" cy="1800000"/>
          </a:xfrm>
        </p:spPr>
        <p:txBody>
          <a:bodyPr/>
          <a:lstStyle/>
          <a:p>
            <a:r>
              <a:rPr lang="fr-FR"/>
              <a:t>Presentation title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88164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755650" y="471541"/>
            <a:ext cx="7632000" cy="338554"/>
          </a:xfrm>
          <a:prstGeom prst="rect">
            <a:avLst/>
          </a:prstGeom>
        </p:spPr>
        <p:txBody>
          <a:bodyPr vert="horz" wrap="square" lIns="36000" tIns="0" rIns="36000" bIns="0" rtlCol="0" anchor="ctr">
            <a:spAutoFit/>
          </a:bodyPr>
          <a:lstStyle/>
          <a:p>
            <a:r>
              <a:rPr lang="en-GB" noProof="0" dirty="0"/>
              <a:t>Insert headline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55650" y="1205203"/>
            <a:ext cx="7632000" cy="1046440"/>
          </a:xfrm>
          <a:prstGeom prst="rect">
            <a:avLst/>
          </a:prstGeom>
        </p:spPr>
        <p:txBody>
          <a:bodyPr vert="horz" wrap="square" lIns="36000" tIns="0" rIns="36000" bIns="0" rtlCol="0">
            <a:spAutoFit/>
          </a:bodyPr>
          <a:lstStyle/>
          <a:p>
            <a:pPr lvl="0"/>
            <a:r>
              <a:rPr lang="en-GB" noProof="0" dirty="0"/>
              <a:t>Click to add text / level 1</a:t>
            </a:r>
          </a:p>
          <a:p>
            <a:pPr lvl="1"/>
            <a:r>
              <a:rPr lang="en-GB" noProof="0" dirty="0"/>
              <a:t>Click to add text / level 2</a:t>
            </a:r>
          </a:p>
          <a:p>
            <a:pPr lvl="2"/>
            <a:r>
              <a:rPr lang="en-GB" noProof="0" dirty="0"/>
              <a:t>Click to add text / level 3</a:t>
            </a:r>
          </a:p>
          <a:p>
            <a:pPr lvl="3"/>
            <a:r>
              <a:rPr lang="en-GB" noProof="0" dirty="0"/>
              <a:t>Click to add text level 4</a:t>
            </a:r>
          </a:p>
          <a:p>
            <a:pPr lvl="4"/>
            <a:r>
              <a:rPr lang="en-GB" noProof="0" dirty="0"/>
              <a:t>Level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856476" y="1175923"/>
            <a:ext cx="107722" cy="662608"/>
          </a:xfrm>
          <a:prstGeom prst="rect">
            <a:avLst/>
          </a:prstGeom>
        </p:spPr>
        <p:txBody>
          <a:bodyPr vert="vert270" wrap="non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tx1"/>
                </a:solidFill>
              </a:defRPr>
            </a:lvl1pPr>
          </a:lstStyle>
          <a:p>
            <a:r>
              <a:rPr lang="fr-FR"/>
              <a:t>dd mmmm yyyy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842151" y="3125158"/>
            <a:ext cx="107722" cy="1800000"/>
          </a:xfrm>
          <a:prstGeom prst="rect">
            <a:avLst/>
          </a:prstGeom>
        </p:spPr>
        <p:txBody>
          <a:bodyPr vert="vert270" wrap="square" lIns="0" tIns="36000" rIns="0" bIns="36000" rtlCol="0" anchor="ctr">
            <a:spAutoFit/>
          </a:bodyPr>
          <a:lstStyle>
            <a:lvl1pPr marL="0" algn="l">
              <a:lnSpc>
                <a:spcPct val="100000"/>
              </a:lnSpc>
              <a:spcBef>
                <a:spcPts val="0"/>
              </a:spcBef>
              <a:buFontTx/>
              <a:buNone/>
              <a:defRPr sz="7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Presentation title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815131" y="2369644"/>
            <a:ext cx="257369" cy="274114"/>
          </a:xfrm>
          <a:prstGeom prst="rect">
            <a:avLst/>
          </a:prstGeom>
        </p:spPr>
        <p:txBody>
          <a:bodyPr vert="vert270" wrap="none" lIns="36000" tIns="0" rIns="36000" bIns="0" rtlCol="0" anchor="ctr">
            <a:spAutoFit/>
          </a:bodyPr>
          <a:lstStyle>
            <a:lvl1pPr marL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fld id="{E8C60506-5BE4-4453-AE4B-F0F5E69C63A6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261CAC0C-ECD7-DDCF-E91E-87FFA193C472}"/>
              </a:ext>
            </a:extLst>
          </p:cNvPr>
          <p:cNvCxnSpPr>
            <a:cxnSpLocks/>
          </p:cNvCxnSpPr>
          <p:nvPr/>
        </p:nvCxnSpPr>
        <p:spPr>
          <a:xfrm>
            <a:off x="8757429" y="247697"/>
            <a:ext cx="0" cy="46440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2">
            <a:extLst>
              <a:ext uri="{FF2B5EF4-FFF2-40B4-BE49-F238E27FC236}">
                <a16:creationId xmlns:a16="http://schemas.microsoft.com/office/drawing/2014/main" id="{A2CF3086-3C43-461D-38EE-6D9AA0B951CD}"/>
              </a:ext>
            </a:extLst>
          </p:cNvPr>
          <p:cNvSpPr>
            <a:spLocks/>
          </p:cNvSpPr>
          <p:nvPr/>
        </p:nvSpPr>
        <p:spPr bwMode="auto">
          <a:xfrm>
            <a:off x="388077" y="247697"/>
            <a:ext cx="106362" cy="4644000"/>
          </a:xfrm>
          <a:custGeom>
            <a:avLst/>
            <a:gdLst>
              <a:gd name="T0" fmla="+- 0 603 603"/>
              <a:gd name="T1" fmla="*/ T0 w 166"/>
              <a:gd name="T2" fmla="+- 0 7693 389"/>
              <a:gd name="T3" fmla="*/ 7693 h 7304"/>
              <a:gd name="T4" fmla="+- 0 603 603"/>
              <a:gd name="T5" fmla="*/ T4 w 166"/>
              <a:gd name="T6" fmla="+- 0 1320 389"/>
              <a:gd name="T7" fmla="*/ 1320 h 7304"/>
              <a:gd name="T8" fmla="+- 0 769 603"/>
              <a:gd name="T9" fmla="*/ T8 w 166"/>
              <a:gd name="T10" fmla="+- 0 1027 389"/>
              <a:gd name="T11" fmla="*/ 1027 h 7304"/>
              <a:gd name="T12" fmla="+- 0 603 603"/>
              <a:gd name="T13" fmla="*/ T12 w 166"/>
              <a:gd name="T14" fmla="+- 0 734 389"/>
              <a:gd name="T15" fmla="*/ 734 h 7304"/>
              <a:gd name="T16" fmla="+- 0 603 603"/>
              <a:gd name="T17" fmla="*/ T16 w 166"/>
              <a:gd name="T18" fmla="+- 0 389 389"/>
              <a:gd name="T19" fmla="*/ 389 h 7304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</a:cxnLst>
            <a:rect l="0" t="0" r="r" b="b"/>
            <a:pathLst>
              <a:path w="166" h="7304">
                <a:moveTo>
                  <a:pt x="0" y="7304"/>
                </a:moveTo>
                <a:lnTo>
                  <a:pt x="0" y="931"/>
                </a:lnTo>
                <a:lnTo>
                  <a:pt x="166" y="638"/>
                </a:lnTo>
                <a:lnTo>
                  <a:pt x="0" y="345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rgbClr val="E3021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49DD527C-FFF6-9832-A578-897A6875B3F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9146" y="254183"/>
            <a:ext cx="324000" cy="341195"/>
            <a:chOff x="1694" y="371"/>
            <a:chExt cx="2374" cy="2500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79E086B1-E148-96DD-518A-33D435D2DC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4" y="2151"/>
              <a:ext cx="308" cy="296"/>
            </a:xfrm>
            <a:custGeom>
              <a:avLst/>
              <a:gdLst>
                <a:gd name="T0" fmla="*/ 119 w 165"/>
                <a:gd name="T1" fmla="*/ 159 h 159"/>
                <a:gd name="T2" fmla="*/ 165 w 165"/>
                <a:gd name="T3" fmla="*/ 159 h 159"/>
                <a:gd name="T4" fmla="*/ 131 w 165"/>
                <a:gd name="T5" fmla="*/ 101 h 159"/>
                <a:gd name="T6" fmla="*/ 159 w 165"/>
                <a:gd name="T7" fmla="*/ 54 h 159"/>
                <a:gd name="T8" fmla="*/ 98 w 165"/>
                <a:gd name="T9" fmla="*/ 0 h 159"/>
                <a:gd name="T10" fmla="*/ 0 w 165"/>
                <a:gd name="T11" fmla="*/ 0 h 159"/>
                <a:gd name="T12" fmla="*/ 0 w 165"/>
                <a:gd name="T13" fmla="*/ 159 h 159"/>
                <a:gd name="T14" fmla="*/ 41 w 165"/>
                <a:gd name="T15" fmla="*/ 159 h 159"/>
                <a:gd name="T16" fmla="*/ 41 w 165"/>
                <a:gd name="T17" fmla="*/ 108 h 159"/>
                <a:gd name="T18" fmla="*/ 92 w 165"/>
                <a:gd name="T19" fmla="*/ 108 h 159"/>
                <a:gd name="T20" fmla="*/ 119 w 165"/>
                <a:gd name="T21" fmla="*/ 159 h 159"/>
                <a:gd name="T22" fmla="*/ 41 w 165"/>
                <a:gd name="T23" fmla="*/ 32 h 159"/>
                <a:gd name="T24" fmla="*/ 92 w 165"/>
                <a:gd name="T25" fmla="*/ 32 h 159"/>
                <a:gd name="T26" fmla="*/ 117 w 165"/>
                <a:gd name="T27" fmla="*/ 54 h 159"/>
                <a:gd name="T28" fmla="*/ 92 w 165"/>
                <a:gd name="T29" fmla="*/ 76 h 159"/>
                <a:gd name="T30" fmla="*/ 41 w 165"/>
                <a:gd name="T31" fmla="*/ 76 h 159"/>
                <a:gd name="T32" fmla="*/ 41 w 165"/>
                <a:gd name="T33" fmla="*/ 3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9">
                  <a:moveTo>
                    <a:pt x="119" y="159"/>
                  </a:moveTo>
                  <a:cubicBezTo>
                    <a:pt x="165" y="159"/>
                    <a:pt x="165" y="159"/>
                    <a:pt x="165" y="159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50" y="92"/>
                    <a:pt x="159" y="75"/>
                    <a:pt x="159" y="54"/>
                  </a:cubicBezTo>
                  <a:cubicBezTo>
                    <a:pt x="159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19" y="159"/>
                  </a:lnTo>
                  <a:close/>
                  <a:moveTo>
                    <a:pt x="41" y="32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17" y="42"/>
                    <a:pt x="117" y="54"/>
                  </a:cubicBezTo>
                  <a:cubicBezTo>
                    <a:pt x="117" y="67"/>
                    <a:pt x="108" y="76"/>
                    <a:pt x="92" y="76"/>
                  </a:cubicBezTo>
                  <a:cubicBezTo>
                    <a:pt x="41" y="76"/>
                    <a:pt x="41" y="76"/>
                    <a:pt x="41" y="76"/>
                  </a:cubicBezTo>
                  <a:lnTo>
                    <a:pt x="4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3995FEF2-17CD-E554-CCB4-02F1FB67F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2151"/>
              <a:ext cx="304" cy="300"/>
            </a:xfrm>
            <a:custGeom>
              <a:avLst/>
              <a:gdLst>
                <a:gd name="T0" fmla="*/ 0 w 163"/>
                <a:gd name="T1" fmla="*/ 0 h 161"/>
                <a:gd name="T2" fmla="*/ 0 w 163"/>
                <a:gd name="T3" fmla="*/ 93 h 161"/>
                <a:gd name="T4" fmla="*/ 82 w 163"/>
                <a:gd name="T5" fmla="*/ 161 h 161"/>
                <a:gd name="T6" fmla="*/ 163 w 163"/>
                <a:gd name="T7" fmla="*/ 93 h 161"/>
                <a:gd name="T8" fmla="*/ 163 w 163"/>
                <a:gd name="T9" fmla="*/ 0 h 161"/>
                <a:gd name="T10" fmla="*/ 122 w 163"/>
                <a:gd name="T11" fmla="*/ 0 h 161"/>
                <a:gd name="T12" fmla="*/ 122 w 163"/>
                <a:gd name="T13" fmla="*/ 93 h 161"/>
                <a:gd name="T14" fmla="*/ 82 w 163"/>
                <a:gd name="T15" fmla="*/ 128 h 161"/>
                <a:gd name="T16" fmla="*/ 42 w 163"/>
                <a:gd name="T17" fmla="*/ 93 h 161"/>
                <a:gd name="T18" fmla="*/ 42 w 163"/>
                <a:gd name="T19" fmla="*/ 0 h 161"/>
                <a:gd name="T20" fmla="*/ 0 w 163"/>
                <a:gd name="T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1">
                  <a:moveTo>
                    <a:pt x="0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41"/>
                    <a:pt x="35" y="161"/>
                    <a:pt x="82" y="161"/>
                  </a:cubicBezTo>
                  <a:cubicBezTo>
                    <a:pt x="128" y="161"/>
                    <a:pt x="163" y="141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110"/>
                    <a:pt x="116" y="128"/>
                    <a:pt x="82" y="128"/>
                  </a:cubicBezTo>
                  <a:cubicBezTo>
                    <a:pt x="48" y="128"/>
                    <a:pt x="42" y="110"/>
                    <a:pt x="42" y="9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6AFF330-203F-48FE-B2B8-D73CF7F94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151"/>
              <a:ext cx="257" cy="296"/>
            </a:xfrm>
            <a:custGeom>
              <a:avLst/>
              <a:gdLst>
                <a:gd name="T0" fmla="*/ 257 w 257"/>
                <a:gd name="T1" fmla="*/ 235 h 296"/>
                <a:gd name="T2" fmla="*/ 76 w 257"/>
                <a:gd name="T3" fmla="*/ 235 h 296"/>
                <a:gd name="T4" fmla="*/ 76 w 257"/>
                <a:gd name="T5" fmla="*/ 175 h 296"/>
                <a:gd name="T6" fmla="*/ 237 w 257"/>
                <a:gd name="T7" fmla="*/ 175 h 296"/>
                <a:gd name="T8" fmla="*/ 237 w 257"/>
                <a:gd name="T9" fmla="*/ 117 h 296"/>
                <a:gd name="T10" fmla="*/ 76 w 257"/>
                <a:gd name="T11" fmla="*/ 117 h 296"/>
                <a:gd name="T12" fmla="*/ 76 w 257"/>
                <a:gd name="T13" fmla="*/ 61 h 296"/>
                <a:gd name="T14" fmla="*/ 252 w 257"/>
                <a:gd name="T15" fmla="*/ 61 h 296"/>
                <a:gd name="T16" fmla="*/ 252 w 257"/>
                <a:gd name="T17" fmla="*/ 0 h 296"/>
                <a:gd name="T18" fmla="*/ 0 w 257"/>
                <a:gd name="T19" fmla="*/ 0 h 296"/>
                <a:gd name="T20" fmla="*/ 0 w 257"/>
                <a:gd name="T21" fmla="*/ 296 h 296"/>
                <a:gd name="T22" fmla="*/ 257 w 257"/>
                <a:gd name="T23" fmla="*/ 296 h 296"/>
                <a:gd name="T24" fmla="*/ 257 w 257"/>
                <a:gd name="T25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296">
                  <a:moveTo>
                    <a:pt x="257" y="235"/>
                  </a:moveTo>
                  <a:lnTo>
                    <a:pt x="76" y="235"/>
                  </a:lnTo>
                  <a:lnTo>
                    <a:pt x="76" y="175"/>
                  </a:lnTo>
                  <a:lnTo>
                    <a:pt x="237" y="175"/>
                  </a:lnTo>
                  <a:lnTo>
                    <a:pt x="237" y="117"/>
                  </a:lnTo>
                  <a:lnTo>
                    <a:pt x="76" y="117"/>
                  </a:lnTo>
                  <a:lnTo>
                    <a:pt x="76" y="61"/>
                  </a:lnTo>
                  <a:lnTo>
                    <a:pt x="252" y="61"/>
                  </a:lnTo>
                  <a:lnTo>
                    <a:pt x="252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57" y="296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AFCA5FC2-8307-ACAD-7E43-0AA9B278B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151"/>
              <a:ext cx="244" cy="296"/>
            </a:xfrm>
            <a:custGeom>
              <a:avLst/>
              <a:gdLst>
                <a:gd name="T0" fmla="*/ 244 w 244"/>
                <a:gd name="T1" fmla="*/ 235 h 296"/>
                <a:gd name="T2" fmla="*/ 76 w 244"/>
                <a:gd name="T3" fmla="*/ 235 h 296"/>
                <a:gd name="T4" fmla="*/ 76 w 244"/>
                <a:gd name="T5" fmla="*/ 0 h 296"/>
                <a:gd name="T6" fmla="*/ 0 w 244"/>
                <a:gd name="T7" fmla="*/ 0 h 296"/>
                <a:gd name="T8" fmla="*/ 0 w 244"/>
                <a:gd name="T9" fmla="*/ 296 h 296"/>
                <a:gd name="T10" fmla="*/ 244 w 244"/>
                <a:gd name="T11" fmla="*/ 296 h 296"/>
                <a:gd name="T12" fmla="*/ 244 w 244"/>
                <a:gd name="T13" fmla="*/ 23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96">
                  <a:moveTo>
                    <a:pt x="244" y="235"/>
                  </a:moveTo>
                  <a:lnTo>
                    <a:pt x="76" y="235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244" y="296"/>
                  </a:lnTo>
                  <a:lnTo>
                    <a:pt x="244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8DFB4BC0-FAF2-5667-66A3-660EEC315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" y="2151"/>
              <a:ext cx="354" cy="296"/>
            </a:xfrm>
            <a:custGeom>
              <a:avLst/>
              <a:gdLst>
                <a:gd name="T0" fmla="*/ 274 w 354"/>
                <a:gd name="T1" fmla="*/ 296 h 296"/>
                <a:gd name="T2" fmla="*/ 354 w 354"/>
                <a:gd name="T3" fmla="*/ 296 h 296"/>
                <a:gd name="T4" fmla="*/ 227 w 354"/>
                <a:gd name="T5" fmla="*/ 0 h 296"/>
                <a:gd name="T6" fmla="*/ 127 w 354"/>
                <a:gd name="T7" fmla="*/ 0 h 296"/>
                <a:gd name="T8" fmla="*/ 0 w 354"/>
                <a:gd name="T9" fmla="*/ 296 h 296"/>
                <a:gd name="T10" fmla="*/ 78 w 354"/>
                <a:gd name="T11" fmla="*/ 296 h 296"/>
                <a:gd name="T12" fmla="*/ 102 w 354"/>
                <a:gd name="T13" fmla="*/ 240 h 296"/>
                <a:gd name="T14" fmla="*/ 252 w 354"/>
                <a:gd name="T15" fmla="*/ 240 h 296"/>
                <a:gd name="T16" fmla="*/ 274 w 354"/>
                <a:gd name="T17" fmla="*/ 296 h 296"/>
                <a:gd name="T18" fmla="*/ 127 w 354"/>
                <a:gd name="T19" fmla="*/ 181 h 296"/>
                <a:gd name="T20" fmla="*/ 177 w 354"/>
                <a:gd name="T21" fmla="*/ 61 h 296"/>
                <a:gd name="T22" fmla="*/ 227 w 354"/>
                <a:gd name="T23" fmla="*/ 181 h 296"/>
                <a:gd name="T24" fmla="*/ 127 w 354"/>
                <a:gd name="T25" fmla="*/ 18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296">
                  <a:moveTo>
                    <a:pt x="274" y="296"/>
                  </a:moveTo>
                  <a:lnTo>
                    <a:pt x="354" y="296"/>
                  </a:lnTo>
                  <a:lnTo>
                    <a:pt x="227" y="0"/>
                  </a:lnTo>
                  <a:lnTo>
                    <a:pt x="127" y="0"/>
                  </a:lnTo>
                  <a:lnTo>
                    <a:pt x="0" y="296"/>
                  </a:lnTo>
                  <a:lnTo>
                    <a:pt x="78" y="296"/>
                  </a:lnTo>
                  <a:lnTo>
                    <a:pt x="102" y="240"/>
                  </a:lnTo>
                  <a:lnTo>
                    <a:pt x="252" y="240"/>
                  </a:lnTo>
                  <a:lnTo>
                    <a:pt x="274" y="296"/>
                  </a:lnTo>
                  <a:close/>
                  <a:moveTo>
                    <a:pt x="127" y="181"/>
                  </a:moveTo>
                  <a:lnTo>
                    <a:pt x="177" y="61"/>
                  </a:lnTo>
                  <a:lnTo>
                    <a:pt x="227" y="181"/>
                  </a:lnTo>
                  <a:lnTo>
                    <a:pt x="127" y="1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ECC54326-3144-204D-B36B-F7027F7F2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" y="2151"/>
              <a:ext cx="305" cy="296"/>
            </a:xfrm>
            <a:custGeom>
              <a:avLst/>
              <a:gdLst>
                <a:gd name="T0" fmla="*/ 0 w 305"/>
                <a:gd name="T1" fmla="*/ 0 h 296"/>
                <a:gd name="T2" fmla="*/ 0 w 305"/>
                <a:gd name="T3" fmla="*/ 61 h 296"/>
                <a:gd name="T4" fmla="*/ 114 w 305"/>
                <a:gd name="T5" fmla="*/ 61 h 296"/>
                <a:gd name="T6" fmla="*/ 114 w 305"/>
                <a:gd name="T7" fmla="*/ 296 h 296"/>
                <a:gd name="T8" fmla="*/ 191 w 305"/>
                <a:gd name="T9" fmla="*/ 296 h 296"/>
                <a:gd name="T10" fmla="*/ 191 w 305"/>
                <a:gd name="T11" fmla="*/ 61 h 296"/>
                <a:gd name="T12" fmla="*/ 305 w 305"/>
                <a:gd name="T13" fmla="*/ 61 h 296"/>
                <a:gd name="T14" fmla="*/ 305 w 305"/>
                <a:gd name="T15" fmla="*/ 0 h 296"/>
                <a:gd name="T16" fmla="*/ 0 w 305"/>
                <a:gd name="T1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6">
                  <a:moveTo>
                    <a:pt x="0" y="0"/>
                  </a:moveTo>
                  <a:lnTo>
                    <a:pt x="0" y="61"/>
                  </a:lnTo>
                  <a:lnTo>
                    <a:pt x="114" y="61"/>
                  </a:lnTo>
                  <a:lnTo>
                    <a:pt x="114" y="296"/>
                  </a:lnTo>
                  <a:lnTo>
                    <a:pt x="191" y="296"/>
                  </a:lnTo>
                  <a:lnTo>
                    <a:pt x="191" y="61"/>
                  </a:lnTo>
                  <a:lnTo>
                    <a:pt x="305" y="61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C8C1DBD0-922E-4C69-6273-632D97EA9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" y="2151"/>
              <a:ext cx="309" cy="296"/>
            </a:xfrm>
            <a:custGeom>
              <a:avLst/>
              <a:gdLst>
                <a:gd name="T0" fmla="*/ 309 w 309"/>
                <a:gd name="T1" fmla="*/ 296 h 296"/>
                <a:gd name="T2" fmla="*/ 309 w 309"/>
                <a:gd name="T3" fmla="*/ 0 h 296"/>
                <a:gd name="T4" fmla="*/ 240 w 309"/>
                <a:gd name="T5" fmla="*/ 0 h 296"/>
                <a:gd name="T6" fmla="*/ 240 w 309"/>
                <a:gd name="T7" fmla="*/ 194 h 296"/>
                <a:gd name="T8" fmla="*/ 65 w 309"/>
                <a:gd name="T9" fmla="*/ 0 h 296"/>
                <a:gd name="T10" fmla="*/ 0 w 309"/>
                <a:gd name="T11" fmla="*/ 0 h 296"/>
                <a:gd name="T12" fmla="*/ 0 w 309"/>
                <a:gd name="T13" fmla="*/ 296 h 296"/>
                <a:gd name="T14" fmla="*/ 69 w 309"/>
                <a:gd name="T15" fmla="*/ 296 h 296"/>
                <a:gd name="T16" fmla="*/ 69 w 309"/>
                <a:gd name="T17" fmla="*/ 102 h 296"/>
                <a:gd name="T18" fmla="*/ 242 w 309"/>
                <a:gd name="T19" fmla="*/ 296 h 296"/>
                <a:gd name="T20" fmla="*/ 309 w 309"/>
                <a:gd name="T2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96">
                  <a:moveTo>
                    <a:pt x="309" y="296"/>
                  </a:moveTo>
                  <a:lnTo>
                    <a:pt x="309" y="0"/>
                  </a:lnTo>
                  <a:lnTo>
                    <a:pt x="240" y="0"/>
                  </a:lnTo>
                  <a:lnTo>
                    <a:pt x="240" y="19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96"/>
                  </a:lnTo>
                  <a:lnTo>
                    <a:pt x="69" y="296"/>
                  </a:lnTo>
                  <a:lnTo>
                    <a:pt x="69" y="102"/>
                  </a:lnTo>
                  <a:lnTo>
                    <a:pt x="242" y="296"/>
                  </a:lnTo>
                  <a:lnTo>
                    <a:pt x="309" y="2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CE44CBB7-37F5-151D-F1FD-4DE5D0586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" y="2572"/>
              <a:ext cx="307" cy="295"/>
            </a:xfrm>
            <a:custGeom>
              <a:avLst/>
              <a:gdLst>
                <a:gd name="T0" fmla="*/ 0 w 307"/>
                <a:gd name="T1" fmla="*/ 60 h 295"/>
                <a:gd name="T2" fmla="*/ 114 w 307"/>
                <a:gd name="T3" fmla="*/ 60 h 295"/>
                <a:gd name="T4" fmla="*/ 114 w 307"/>
                <a:gd name="T5" fmla="*/ 295 h 295"/>
                <a:gd name="T6" fmla="*/ 193 w 307"/>
                <a:gd name="T7" fmla="*/ 295 h 295"/>
                <a:gd name="T8" fmla="*/ 193 w 307"/>
                <a:gd name="T9" fmla="*/ 60 h 295"/>
                <a:gd name="T10" fmla="*/ 307 w 307"/>
                <a:gd name="T11" fmla="*/ 60 h 295"/>
                <a:gd name="T12" fmla="*/ 307 w 307"/>
                <a:gd name="T13" fmla="*/ 0 h 295"/>
                <a:gd name="T14" fmla="*/ 0 w 307"/>
                <a:gd name="T15" fmla="*/ 0 h 295"/>
                <a:gd name="T16" fmla="*/ 0 w 307"/>
                <a:gd name="T17" fmla="*/ 6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" h="295">
                  <a:moveTo>
                    <a:pt x="0" y="60"/>
                  </a:moveTo>
                  <a:lnTo>
                    <a:pt x="114" y="60"/>
                  </a:lnTo>
                  <a:lnTo>
                    <a:pt x="114" y="295"/>
                  </a:lnTo>
                  <a:lnTo>
                    <a:pt x="193" y="295"/>
                  </a:lnTo>
                  <a:lnTo>
                    <a:pt x="193" y="60"/>
                  </a:lnTo>
                  <a:lnTo>
                    <a:pt x="307" y="60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E25825CC-FCFD-0442-1B9A-C3A654858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572"/>
              <a:ext cx="304" cy="299"/>
            </a:xfrm>
            <a:custGeom>
              <a:avLst/>
              <a:gdLst>
                <a:gd name="T0" fmla="*/ 122 w 163"/>
                <a:gd name="T1" fmla="*/ 93 h 160"/>
                <a:gd name="T2" fmla="*/ 81 w 163"/>
                <a:gd name="T3" fmla="*/ 128 h 160"/>
                <a:gd name="T4" fmla="*/ 41 w 163"/>
                <a:gd name="T5" fmla="*/ 93 h 160"/>
                <a:gd name="T6" fmla="*/ 41 w 163"/>
                <a:gd name="T7" fmla="*/ 0 h 160"/>
                <a:gd name="T8" fmla="*/ 0 w 163"/>
                <a:gd name="T9" fmla="*/ 0 h 160"/>
                <a:gd name="T10" fmla="*/ 0 w 163"/>
                <a:gd name="T11" fmla="*/ 93 h 160"/>
                <a:gd name="T12" fmla="*/ 81 w 163"/>
                <a:gd name="T13" fmla="*/ 160 h 160"/>
                <a:gd name="T14" fmla="*/ 163 w 163"/>
                <a:gd name="T15" fmla="*/ 93 h 160"/>
                <a:gd name="T16" fmla="*/ 163 w 163"/>
                <a:gd name="T17" fmla="*/ 0 h 160"/>
                <a:gd name="T18" fmla="*/ 122 w 163"/>
                <a:gd name="T19" fmla="*/ 0 h 160"/>
                <a:gd name="T20" fmla="*/ 122 w 163"/>
                <a:gd name="T21" fmla="*/ 9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60">
                  <a:moveTo>
                    <a:pt x="122" y="93"/>
                  </a:moveTo>
                  <a:cubicBezTo>
                    <a:pt x="122" y="109"/>
                    <a:pt x="116" y="128"/>
                    <a:pt x="81" y="128"/>
                  </a:cubicBezTo>
                  <a:cubicBezTo>
                    <a:pt x="47" y="128"/>
                    <a:pt x="41" y="109"/>
                    <a:pt x="41" y="9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0"/>
                    <a:pt x="35" y="160"/>
                    <a:pt x="81" y="160"/>
                  </a:cubicBezTo>
                  <a:cubicBezTo>
                    <a:pt x="128" y="160"/>
                    <a:pt x="163" y="140"/>
                    <a:pt x="163" y="93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757291BE-97F6-6625-EC46-58D300D040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6" y="2572"/>
              <a:ext cx="308" cy="295"/>
            </a:xfrm>
            <a:custGeom>
              <a:avLst/>
              <a:gdLst>
                <a:gd name="T0" fmla="*/ 160 w 165"/>
                <a:gd name="T1" fmla="*/ 54 h 158"/>
                <a:gd name="T2" fmla="*/ 98 w 165"/>
                <a:gd name="T3" fmla="*/ 0 h 158"/>
                <a:gd name="T4" fmla="*/ 0 w 165"/>
                <a:gd name="T5" fmla="*/ 0 h 158"/>
                <a:gd name="T6" fmla="*/ 0 w 165"/>
                <a:gd name="T7" fmla="*/ 158 h 158"/>
                <a:gd name="T8" fmla="*/ 42 w 165"/>
                <a:gd name="T9" fmla="*/ 158 h 158"/>
                <a:gd name="T10" fmla="*/ 42 w 165"/>
                <a:gd name="T11" fmla="*/ 107 h 158"/>
                <a:gd name="T12" fmla="*/ 93 w 165"/>
                <a:gd name="T13" fmla="*/ 107 h 158"/>
                <a:gd name="T14" fmla="*/ 120 w 165"/>
                <a:gd name="T15" fmla="*/ 158 h 158"/>
                <a:gd name="T16" fmla="*/ 165 w 165"/>
                <a:gd name="T17" fmla="*/ 158 h 158"/>
                <a:gd name="T18" fmla="*/ 132 w 165"/>
                <a:gd name="T19" fmla="*/ 101 h 158"/>
                <a:gd name="T20" fmla="*/ 160 w 165"/>
                <a:gd name="T21" fmla="*/ 54 h 158"/>
                <a:gd name="T22" fmla="*/ 93 w 165"/>
                <a:gd name="T23" fmla="*/ 76 h 158"/>
                <a:gd name="T24" fmla="*/ 42 w 165"/>
                <a:gd name="T25" fmla="*/ 76 h 158"/>
                <a:gd name="T26" fmla="*/ 42 w 165"/>
                <a:gd name="T27" fmla="*/ 32 h 158"/>
                <a:gd name="T28" fmla="*/ 93 w 165"/>
                <a:gd name="T29" fmla="*/ 32 h 158"/>
                <a:gd name="T30" fmla="*/ 118 w 165"/>
                <a:gd name="T31" fmla="*/ 54 h 158"/>
                <a:gd name="T32" fmla="*/ 93 w 165"/>
                <a:gd name="T33" fmla="*/ 7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58">
                  <a:moveTo>
                    <a:pt x="160" y="54"/>
                  </a:moveTo>
                  <a:cubicBezTo>
                    <a:pt x="160" y="23"/>
                    <a:pt x="13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65" y="158"/>
                    <a:pt x="165" y="158"/>
                    <a:pt x="165" y="158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50" y="92"/>
                    <a:pt x="160" y="75"/>
                    <a:pt x="160" y="54"/>
                  </a:cubicBezTo>
                  <a:close/>
                  <a:moveTo>
                    <a:pt x="93" y="76"/>
                  </a:moveTo>
                  <a:cubicBezTo>
                    <a:pt x="42" y="76"/>
                    <a:pt x="42" y="76"/>
                    <a:pt x="42" y="76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9" y="32"/>
                    <a:pt x="118" y="42"/>
                    <a:pt x="118" y="54"/>
                  </a:cubicBezTo>
                  <a:cubicBezTo>
                    <a:pt x="118" y="66"/>
                    <a:pt x="109" y="76"/>
                    <a:pt x="93" y="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F9FE5895-2477-01B7-CE58-6372611FF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" y="2572"/>
              <a:ext cx="311" cy="295"/>
            </a:xfrm>
            <a:custGeom>
              <a:avLst/>
              <a:gdLst>
                <a:gd name="T0" fmla="*/ 216 w 311"/>
                <a:gd name="T1" fmla="*/ 4 h 295"/>
                <a:gd name="T2" fmla="*/ 108 w 311"/>
                <a:gd name="T3" fmla="*/ 120 h 295"/>
                <a:gd name="T4" fmla="*/ 76 w 311"/>
                <a:gd name="T5" fmla="*/ 120 h 295"/>
                <a:gd name="T6" fmla="*/ 76 w 311"/>
                <a:gd name="T7" fmla="*/ 0 h 295"/>
                <a:gd name="T8" fmla="*/ 0 w 311"/>
                <a:gd name="T9" fmla="*/ 0 h 295"/>
                <a:gd name="T10" fmla="*/ 0 w 311"/>
                <a:gd name="T11" fmla="*/ 295 h 295"/>
                <a:gd name="T12" fmla="*/ 76 w 311"/>
                <a:gd name="T13" fmla="*/ 295 h 295"/>
                <a:gd name="T14" fmla="*/ 76 w 311"/>
                <a:gd name="T15" fmla="*/ 179 h 295"/>
                <a:gd name="T16" fmla="*/ 108 w 311"/>
                <a:gd name="T17" fmla="*/ 179 h 295"/>
                <a:gd name="T18" fmla="*/ 216 w 311"/>
                <a:gd name="T19" fmla="*/ 295 h 295"/>
                <a:gd name="T20" fmla="*/ 311 w 311"/>
                <a:gd name="T21" fmla="*/ 295 h 295"/>
                <a:gd name="T22" fmla="*/ 177 w 311"/>
                <a:gd name="T23" fmla="*/ 149 h 295"/>
                <a:gd name="T24" fmla="*/ 311 w 311"/>
                <a:gd name="T25" fmla="*/ 4 h 295"/>
                <a:gd name="T26" fmla="*/ 216 w 311"/>
                <a:gd name="T27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" h="295">
                  <a:moveTo>
                    <a:pt x="216" y="4"/>
                  </a:moveTo>
                  <a:lnTo>
                    <a:pt x="108" y="120"/>
                  </a:lnTo>
                  <a:lnTo>
                    <a:pt x="76" y="120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295"/>
                  </a:lnTo>
                  <a:lnTo>
                    <a:pt x="76" y="295"/>
                  </a:lnTo>
                  <a:lnTo>
                    <a:pt x="76" y="179"/>
                  </a:lnTo>
                  <a:lnTo>
                    <a:pt x="108" y="179"/>
                  </a:lnTo>
                  <a:lnTo>
                    <a:pt x="216" y="295"/>
                  </a:lnTo>
                  <a:lnTo>
                    <a:pt x="311" y="295"/>
                  </a:lnTo>
                  <a:lnTo>
                    <a:pt x="177" y="149"/>
                  </a:lnTo>
                  <a:lnTo>
                    <a:pt x="311" y="4"/>
                  </a:lnTo>
                  <a:lnTo>
                    <a:pt x="216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84893844-12B3-87E9-4BCF-1C3E00E92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2568"/>
              <a:ext cx="295" cy="303"/>
            </a:xfrm>
            <a:custGeom>
              <a:avLst/>
              <a:gdLst>
                <a:gd name="T0" fmla="*/ 136 w 158"/>
                <a:gd name="T1" fmla="*/ 78 h 162"/>
                <a:gd name="T2" fmla="*/ 79 w 158"/>
                <a:gd name="T3" fmla="*/ 65 h 162"/>
                <a:gd name="T4" fmla="*/ 42 w 158"/>
                <a:gd name="T5" fmla="*/ 47 h 162"/>
                <a:gd name="T6" fmla="*/ 77 w 158"/>
                <a:gd name="T7" fmla="*/ 32 h 162"/>
                <a:gd name="T8" fmla="*/ 113 w 158"/>
                <a:gd name="T9" fmla="*/ 50 h 162"/>
                <a:gd name="T10" fmla="*/ 153 w 158"/>
                <a:gd name="T11" fmla="*/ 50 h 162"/>
                <a:gd name="T12" fmla="*/ 76 w 158"/>
                <a:gd name="T13" fmla="*/ 0 h 162"/>
                <a:gd name="T14" fmla="*/ 0 w 158"/>
                <a:gd name="T15" fmla="*/ 51 h 162"/>
                <a:gd name="T16" fmla="*/ 16 w 158"/>
                <a:gd name="T17" fmla="*/ 79 h 162"/>
                <a:gd name="T18" fmla="*/ 78 w 158"/>
                <a:gd name="T19" fmla="*/ 96 h 162"/>
                <a:gd name="T20" fmla="*/ 118 w 158"/>
                <a:gd name="T21" fmla="*/ 114 h 162"/>
                <a:gd name="T22" fmla="*/ 82 w 158"/>
                <a:gd name="T23" fmla="*/ 130 h 162"/>
                <a:gd name="T24" fmla="*/ 43 w 158"/>
                <a:gd name="T25" fmla="*/ 110 h 162"/>
                <a:gd name="T26" fmla="*/ 0 w 158"/>
                <a:gd name="T27" fmla="*/ 110 h 162"/>
                <a:gd name="T28" fmla="*/ 82 w 158"/>
                <a:gd name="T29" fmla="*/ 162 h 162"/>
                <a:gd name="T30" fmla="*/ 158 w 158"/>
                <a:gd name="T31" fmla="*/ 112 h 162"/>
                <a:gd name="T32" fmla="*/ 136 w 158"/>
                <a:gd name="T33" fmla="*/ 7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62">
                  <a:moveTo>
                    <a:pt x="136" y="78"/>
                  </a:moveTo>
                  <a:cubicBezTo>
                    <a:pt x="123" y="72"/>
                    <a:pt x="97" y="67"/>
                    <a:pt x="79" y="65"/>
                  </a:cubicBezTo>
                  <a:cubicBezTo>
                    <a:pt x="65" y="62"/>
                    <a:pt x="42" y="59"/>
                    <a:pt x="42" y="47"/>
                  </a:cubicBezTo>
                  <a:cubicBezTo>
                    <a:pt x="42" y="38"/>
                    <a:pt x="53" y="32"/>
                    <a:pt x="77" y="32"/>
                  </a:cubicBezTo>
                  <a:cubicBezTo>
                    <a:pt x="103" y="32"/>
                    <a:pt x="113" y="41"/>
                    <a:pt x="113" y="50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3" y="23"/>
                    <a:pt x="127" y="0"/>
                    <a:pt x="76" y="0"/>
                  </a:cubicBezTo>
                  <a:cubicBezTo>
                    <a:pt x="26" y="0"/>
                    <a:pt x="0" y="24"/>
                    <a:pt x="0" y="51"/>
                  </a:cubicBezTo>
                  <a:cubicBezTo>
                    <a:pt x="0" y="63"/>
                    <a:pt x="6" y="72"/>
                    <a:pt x="16" y="79"/>
                  </a:cubicBezTo>
                  <a:cubicBezTo>
                    <a:pt x="27" y="87"/>
                    <a:pt x="46" y="91"/>
                    <a:pt x="78" y="96"/>
                  </a:cubicBezTo>
                  <a:cubicBezTo>
                    <a:pt x="106" y="99"/>
                    <a:pt x="118" y="103"/>
                    <a:pt x="118" y="114"/>
                  </a:cubicBezTo>
                  <a:cubicBezTo>
                    <a:pt x="118" y="122"/>
                    <a:pt x="109" y="130"/>
                    <a:pt x="82" y="130"/>
                  </a:cubicBezTo>
                  <a:cubicBezTo>
                    <a:pt x="56" y="130"/>
                    <a:pt x="43" y="122"/>
                    <a:pt x="43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7"/>
                    <a:pt x="23" y="162"/>
                    <a:pt x="82" y="162"/>
                  </a:cubicBezTo>
                  <a:cubicBezTo>
                    <a:pt x="137" y="162"/>
                    <a:pt x="158" y="139"/>
                    <a:pt x="158" y="112"/>
                  </a:cubicBezTo>
                  <a:cubicBezTo>
                    <a:pt x="158" y="96"/>
                    <a:pt x="149" y="84"/>
                    <a:pt x="136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86AEF3C1-7A97-CCF7-9DA7-9DAE97AD2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6" y="2568"/>
              <a:ext cx="324" cy="303"/>
            </a:xfrm>
            <a:custGeom>
              <a:avLst/>
              <a:gdLst>
                <a:gd name="T0" fmla="*/ 41 w 174"/>
                <a:gd name="T1" fmla="*/ 81 h 162"/>
                <a:gd name="T2" fmla="*/ 55 w 174"/>
                <a:gd name="T3" fmla="*/ 47 h 162"/>
                <a:gd name="T4" fmla="*/ 89 w 174"/>
                <a:gd name="T5" fmla="*/ 34 h 162"/>
                <a:gd name="T6" fmla="*/ 119 w 174"/>
                <a:gd name="T7" fmla="*/ 44 h 162"/>
                <a:gd name="T8" fmla="*/ 134 w 174"/>
                <a:gd name="T9" fmla="*/ 65 h 162"/>
                <a:gd name="T10" fmla="*/ 174 w 174"/>
                <a:gd name="T11" fmla="*/ 65 h 162"/>
                <a:gd name="T12" fmla="*/ 147 w 174"/>
                <a:gd name="T13" fmla="*/ 19 h 162"/>
                <a:gd name="T14" fmla="*/ 89 w 174"/>
                <a:gd name="T15" fmla="*/ 0 h 162"/>
                <a:gd name="T16" fmla="*/ 25 w 174"/>
                <a:gd name="T17" fmla="*/ 23 h 162"/>
                <a:gd name="T18" fmla="*/ 0 w 174"/>
                <a:gd name="T19" fmla="*/ 81 h 162"/>
                <a:gd name="T20" fmla="*/ 25 w 174"/>
                <a:gd name="T21" fmla="*/ 139 h 162"/>
                <a:gd name="T22" fmla="*/ 89 w 174"/>
                <a:gd name="T23" fmla="*/ 162 h 162"/>
                <a:gd name="T24" fmla="*/ 147 w 174"/>
                <a:gd name="T25" fmla="*/ 144 h 162"/>
                <a:gd name="T26" fmla="*/ 174 w 174"/>
                <a:gd name="T27" fmla="*/ 97 h 162"/>
                <a:gd name="T28" fmla="*/ 134 w 174"/>
                <a:gd name="T29" fmla="*/ 97 h 162"/>
                <a:gd name="T30" fmla="*/ 119 w 174"/>
                <a:gd name="T31" fmla="*/ 119 h 162"/>
                <a:gd name="T32" fmla="*/ 89 w 174"/>
                <a:gd name="T33" fmla="*/ 128 h 162"/>
                <a:gd name="T34" fmla="*/ 55 w 174"/>
                <a:gd name="T35" fmla="*/ 115 h 162"/>
                <a:gd name="T36" fmla="*/ 41 w 174"/>
                <a:gd name="T37" fmla="*/ 81 h 162"/>
                <a:gd name="T38" fmla="*/ 41 w 174"/>
                <a:gd name="T39" fmla="*/ 81 h 162"/>
                <a:gd name="T40" fmla="*/ 41 w 174"/>
                <a:gd name="T41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4" h="162">
                  <a:moveTo>
                    <a:pt x="41" y="81"/>
                  </a:moveTo>
                  <a:cubicBezTo>
                    <a:pt x="41" y="67"/>
                    <a:pt x="46" y="56"/>
                    <a:pt x="55" y="47"/>
                  </a:cubicBezTo>
                  <a:cubicBezTo>
                    <a:pt x="63" y="39"/>
                    <a:pt x="75" y="34"/>
                    <a:pt x="89" y="34"/>
                  </a:cubicBezTo>
                  <a:cubicBezTo>
                    <a:pt x="101" y="34"/>
                    <a:pt x="111" y="38"/>
                    <a:pt x="119" y="44"/>
                  </a:cubicBezTo>
                  <a:cubicBezTo>
                    <a:pt x="126" y="49"/>
                    <a:pt x="131" y="56"/>
                    <a:pt x="134" y="65"/>
                  </a:cubicBezTo>
                  <a:cubicBezTo>
                    <a:pt x="174" y="65"/>
                    <a:pt x="174" y="65"/>
                    <a:pt x="174" y="65"/>
                  </a:cubicBezTo>
                  <a:cubicBezTo>
                    <a:pt x="173" y="50"/>
                    <a:pt x="163" y="31"/>
                    <a:pt x="147" y="19"/>
                  </a:cubicBezTo>
                  <a:cubicBezTo>
                    <a:pt x="131" y="6"/>
                    <a:pt x="112" y="0"/>
                    <a:pt x="89" y="0"/>
                  </a:cubicBezTo>
                  <a:cubicBezTo>
                    <a:pt x="64" y="0"/>
                    <a:pt x="42" y="8"/>
                    <a:pt x="25" y="23"/>
                  </a:cubicBezTo>
                  <a:cubicBezTo>
                    <a:pt x="8" y="39"/>
                    <a:pt x="0" y="58"/>
                    <a:pt x="0" y="81"/>
                  </a:cubicBezTo>
                  <a:cubicBezTo>
                    <a:pt x="0" y="104"/>
                    <a:pt x="8" y="123"/>
                    <a:pt x="25" y="139"/>
                  </a:cubicBezTo>
                  <a:cubicBezTo>
                    <a:pt x="42" y="154"/>
                    <a:pt x="64" y="162"/>
                    <a:pt x="89" y="162"/>
                  </a:cubicBezTo>
                  <a:cubicBezTo>
                    <a:pt x="112" y="162"/>
                    <a:pt x="131" y="156"/>
                    <a:pt x="147" y="144"/>
                  </a:cubicBezTo>
                  <a:cubicBezTo>
                    <a:pt x="163" y="132"/>
                    <a:pt x="173" y="112"/>
                    <a:pt x="17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1" y="106"/>
                    <a:pt x="126" y="113"/>
                    <a:pt x="119" y="119"/>
                  </a:cubicBezTo>
                  <a:cubicBezTo>
                    <a:pt x="111" y="124"/>
                    <a:pt x="101" y="128"/>
                    <a:pt x="89" y="128"/>
                  </a:cubicBezTo>
                  <a:cubicBezTo>
                    <a:pt x="75" y="128"/>
                    <a:pt x="63" y="124"/>
                    <a:pt x="55" y="115"/>
                  </a:cubicBezTo>
                  <a:cubicBezTo>
                    <a:pt x="46" y="106"/>
                    <a:pt x="41" y="95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B7FAA92A-589E-F899-E1A7-E33F4DD0A4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371"/>
              <a:ext cx="907" cy="1483"/>
            </a:xfrm>
            <a:custGeom>
              <a:avLst/>
              <a:gdLst>
                <a:gd name="T0" fmla="*/ 256 w 907"/>
                <a:gd name="T1" fmla="*/ 1218 h 1483"/>
                <a:gd name="T2" fmla="*/ 312 w 907"/>
                <a:gd name="T3" fmla="*/ 1112 h 1483"/>
                <a:gd name="T4" fmla="*/ 114 w 907"/>
                <a:gd name="T5" fmla="*/ 743 h 1483"/>
                <a:gd name="T6" fmla="*/ 454 w 907"/>
                <a:gd name="T7" fmla="*/ 106 h 1483"/>
                <a:gd name="T8" fmla="*/ 795 w 907"/>
                <a:gd name="T9" fmla="*/ 743 h 1483"/>
                <a:gd name="T10" fmla="*/ 398 w 907"/>
                <a:gd name="T11" fmla="*/ 1483 h 1483"/>
                <a:gd name="T12" fmla="*/ 512 w 907"/>
                <a:gd name="T13" fmla="*/ 1483 h 1483"/>
                <a:gd name="T14" fmla="*/ 907 w 907"/>
                <a:gd name="T15" fmla="*/ 743 h 1483"/>
                <a:gd name="T16" fmla="*/ 512 w 907"/>
                <a:gd name="T17" fmla="*/ 0 h 1483"/>
                <a:gd name="T18" fmla="*/ 398 w 907"/>
                <a:gd name="T19" fmla="*/ 0 h 1483"/>
                <a:gd name="T20" fmla="*/ 0 w 907"/>
                <a:gd name="T21" fmla="*/ 743 h 1483"/>
                <a:gd name="T22" fmla="*/ 256 w 907"/>
                <a:gd name="T23" fmla="*/ 1218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256" y="1218"/>
                  </a:moveTo>
                  <a:lnTo>
                    <a:pt x="312" y="1112"/>
                  </a:lnTo>
                  <a:lnTo>
                    <a:pt x="114" y="743"/>
                  </a:lnTo>
                  <a:lnTo>
                    <a:pt x="454" y="106"/>
                  </a:lnTo>
                  <a:lnTo>
                    <a:pt x="795" y="743"/>
                  </a:lnTo>
                  <a:lnTo>
                    <a:pt x="398" y="1483"/>
                  </a:lnTo>
                  <a:lnTo>
                    <a:pt x="512" y="1483"/>
                  </a:lnTo>
                  <a:lnTo>
                    <a:pt x="907" y="743"/>
                  </a:lnTo>
                  <a:lnTo>
                    <a:pt x="512" y="0"/>
                  </a:lnTo>
                  <a:lnTo>
                    <a:pt x="398" y="0"/>
                  </a:lnTo>
                  <a:lnTo>
                    <a:pt x="0" y="743"/>
                  </a:lnTo>
                  <a:lnTo>
                    <a:pt x="256" y="12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E7098D75-B960-7CAE-17F5-5E947B59F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371"/>
              <a:ext cx="907" cy="1483"/>
            </a:xfrm>
            <a:custGeom>
              <a:avLst/>
              <a:gdLst>
                <a:gd name="T0" fmla="*/ 509 w 907"/>
                <a:gd name="T1" fmla="*/ 1483 h 1483"/>
                <a:gd name="T2" fmla="*/ 907 w 907"/>
                <a:gd name="T3" fmla="*/ 743 h 1483"/>
                <a:gd name="T4" fmla="*/ 651 w 907"/>
                <a:gd name="T5" fmla="*/ 265 h 1483"/>
                <a:gd name="T6" fmla="*/ 595 w 907"/>
                <a:gd name="T7" fmla="*/ 371 h 1483"/>
                <a:gd name="T8" fmla="*/ 793 w 907"/>
                <a:gd name="T9" fmla="*/ 743 h 1483"/>
                <a:gd name="T10" fmla="*/ 453 w 907"/>
                <a:gd name="T11" fmla="*/ 1377 h 1483"/>
                <a:gd name="T12" fmla="*/ 112 w 907"/>
                <a:gd name="T13" fmla="*/ 743 h 1483"/>
                <a:gd name="T14" fmla="*/ 509 w 907"/>
                <a:gd name="T15" fmla="*/ 0 h 1483"/>
                <a:gd name="T16" fmla="*/ 395 w 907"/>
                <a:gd name="T17" fmla="*/ 0 h 1483"/>
                <a:gd name="T18" fmla="*/ 0 w 907"/>
                <a:gd name="T19" fmla="*/ 743 h 1483"/>
                <a:gd name="T20" fmla="*/ 395 w 907"/>
                <a:gd name="T21" fmla="*/ 1483 h 1483"/>
                <a:gd name="T22" fmla="*/ 509 w 907"/>
                <a:gd name="T23" fmla="*/ 1483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483">
                  <a:moveTo>
                    <a:pt x="509" y="1483"/>
                  </a:moveTo>
                  <a:lnTo>
                    <a:pt x="907" y="743"/>
                  </a:lnTo>
                  <a:lnTo>
                    <a:pt x="651" y="265"/>
                  </a:lnTo>
                  <a:lnTo>
                    <a:pt x="595" y="371"/>
                  </a:lnTo>
                  <a:lnTo>
                    <a:pt x="793" y="743"/>
                  </a:lnTo>
                  <a:lnTo>
                    <a:pt x="453" y="1377"/>
                  </a:lnTo>
                  <a:lnTo>
                    <a:pt x="112" y="743"/>
                  </a:lnTo>
                  <a:lnTo>
                    <a:pt x="509" y="0"/>
                  </a:lnTo>
                  <a:lnTo>
                    <a:pt x="395" y="0"/>
                  </a:lnTo>
                  <a:lnTo>
                    <a:pt x="0" y="743"/>
                  </a:lnTo>
                  <a:lnTo>
                    <a:pt x="395" y="1483"/>
                  </a:lnTo>
                  <a:lnTo>
                    <a:pt x="509" y="14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595063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53" r:id="rId2"/>
    <p:sldLayoutId id="2147483656" r:id="rId3"/>
    <p:sldLayoutId id="2147483651" r:id="rId4"/>
    <p:sldLayoutId id="2147483658" r:id="rId5"/>
    <p:sldLayoutId id="2147483661" r:id="rId6"/>
    <p:sldLayoutId id="2147483659" r:id="rId7"/>
    <p:sldLayoutId id="2147483660" r:id="rId8"/>
    <p:sldLayoutId id="2147483677" r:id="rId9"/>
    <p:sldLayoutId id="2147483678" r:id="rId10"/>
    <p:sldLayoutId id="2147483663" r:id="rId11"/>
    <p:sldLayoutId id="2147483664" r:id="rId12"/>
    <p:sldLayoutId id="2147483666" r:id="rId13"/>
    <p:sldLayoutId id="2147483667" r:id="rId14"/>
    <p:sldLayoutId id="2147483668" r:id="rId15"/>
    <p:sldLayoutId id="2147483669" r:id="rId16"/>
    <p:sldLayoutId id="2147483673" r:id="rId17"/>
    <p:sldLayoutId id="2147483671" r:id="rId18"/>
    <p:sldLayoutId id="2147483670" r:id="rId19"/>
    <p:sldLayoutId id="2147483655" r:id="rId20"/>
    <p:sldLayoutId id="2147483672" r:id="rId21"/>
    <p:sldLayoutId id="2147483654" r:id="rId22"/>
    <p:sldLayoutId id="2147483676" r:id="rId23"/>
  </p:sldLayoutIdLst>
  <p:hf hdr="0"/>
  <p:txStyles>
    <p:titleStyle>
      <a:lvl1pPr marL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2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600" b="1" kern="1200" cap="all" baseline="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300" b="1" kern="1200" cap="none" baseline="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200" b="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44000" indent="-144000" algn="l" defTabSz="685800" rtl="0" eaLnBrk="1" latinLnBrk="0" hangingPunct="1">
        <a:lnSpc>
          <a:spcPct val="100000"/>
        </a:lnSpc>
        <a:spcBef>
          <a:spcPts val="0"/>
        </a:spcBef>
        <a:buFont typeface="Symbol" panose="05050102010706020507" pitchFamily="18" charset="2"/>
        <a:buChar char="·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00000"/>
        </a:lnSpc>
        <a:spcBef>
          <a:spcPts val="600"/>
        </a:spcBef>
        <a:buFontTx/>
        <a:buNone/>
        <a:defRPr sz="1000" b="0" i="1" kern="1200">
          <a:solidFill>
            <a:schemeClr val="accent4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0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000" b="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000" b="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000" b="0" i="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76">
          <p15:clr>
            <a:srgbClr val="F26B43"/>
          </p15:clr>
        </p15:guide>
        <p15:guide id="2" orient="horz" pos="2913">
          <p15:clr>
            <a:srgbClr val="F26B43"/>
          </p15:clr>
        </p15:guide>
        <p15:guide id="3" pos="5284">
          <p15:clr>
            <a:srgbClr val="F26B43"/>
          </p15:clr>
        </p15:guide>
        <p15:guide id="4" orient="horz" pos="282">
          <p15:clr>
            <a:srgbClr val="F26B43"/>
          </p15:clr>
        </p15:guide>
        <p15:guide id="5" orient="horz" pos="75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47F3C20-74C9-AB75-00FA-8DC9CB344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Renault Trucks E-Tech Trafic – Skateboard platform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EA936D-98A1-13CC-BFBA-5CC7EFADB2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Image 1" descr="Une image contenant pneu, roue, Pièce auto, véhicule&#10;&#10;Le contenu généré par l’IA peut être incorrect.">
            <a:extLst>
              <a:ext uri="{FF2B5EF4-FFF2-40B4-BE49-F238E27FC236}">
                <a16:creationId xmlns:a16="http://schemas.microsoft.com/office/drawing/2014/main" id="{88865D19-73F5-9082-EF21-542BE4B0F69F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62126" y="1846023"/>
            <a:ext cx="5619749" cy="2326927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E847835-8B32-2923-8BAB-5DB4193933C1}"/>
              </a:ext>
            </a:extLst>
          </p:cNvPr>
          <p:cNvSpPr txBox="1">
            <a:spLocks/>
          </p:cNvSpPr>
          <p:nvPr/>
        </p:nvSpPr>
        <p:spPr>
          <a:xfrm>
            <a:off x="1373052" y="3929602"/>
            <a:ext cx="2275715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marL="2286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1pPr>
            <a:lvl2pPr marL="4572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 typeface="Roboto" panose="02000000000000000000" pitchFamily="2" charset="0"/>
              <a:buChar char="-"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2pPr>
            <a:lvl3pPr marL="6858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3pPr>
            <a:lvl4pPr marL="9144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4pPr>
            <a:lvl5pPr marL="11430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5pPr>
            <a:lvl6pPr marL="13716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16002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18288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20574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indent="0">
              <a:buNone/>
            </a:pPr>
            <a:r>
              <a:rPr lang="en-GB" sz="1200" dirty="0">
                <a:solidFill>
                  <a:schemeClr val="tx2"/>
                </a:solidFill>
                <a:latin typeface="+mn-lt"/>
                <a:ea typeface="Britti Sans Medium" pitchFamily="2" charset="77"/>
              </a:rPr>
              <a:t>Rear wheel drive</a:t>
            </a:r>
          </a:p>
          <a:p>
            <a:pPr marL="0" indent="0">
              <a:buNone/>
            </a:pPr>
            <a:r>
              <a:rPr lang="en-GB" sz="900" dirty="0">
                <a:solidFill>
                  <a:schemeClr val="tx1"/>
                </a:solidFill>
                <a:latin typeface="+mn-lt"/>
                <a:ea typeface="Geist Mono" panose="02010009000000000000" pitchFamily="49" charset="77"/>
                <a:cs typeface="Geist Mono" panose="02010009000000000000" pitchFamily="49" charset="77"/>
              </a:rPr>
              <a:t>Moving motor to the rear creates free space in front allowing best-in-class 10.3m turning diameter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799A9BA-D6DA-9CB1-CED1-274586527974}"/>
              </a:ext>
            </a:extLst>
          </p:cNvPr>
          <p:cNvSpPr txBox="1">
            <a:spLocks/>
          </p:cNvSpPr>
          <p:nvPr/>
        </p:nvSpPr>
        <p:spPr>
          <a:xfrm>
            <a:off x="3648767" y="1195399"/>
            <a:ext cx="1860881" cy="32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marL="2286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1pPr>
            <a:lvl2pPr marL="4572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 typeface="Roboto" panose="02000000000000000000" pitchFamily="2" charset="0"/>
              <a:buChar char="-"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2pPr>
            <a:lvl3pPr marL="6858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3pPr>
            <a:lvl4pPr marL="9144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4pPr>
            <a:lvl5pPr marL="11430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5pPr>
            <a:lvl6pPr marL="13716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16002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18288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20574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indent="0" algn="ctr">
              <a:buNone/>
            </a:pPr>
            <a:r>
              <a:rPr lang="en-GB" sz="1200" dirty="0">
                <a:solidFill>
                  <a:schemeClr val="tx2"/>
                </a:solidFill>
                <a:latin typeface="+mn-lt"/>
                <a:ea typeface="Britti Sans Medium" pitchFamily="2" charset="77"/>
              </a:rPr>
              <a:t>Compact </a:t>
            </a:r>
            <a:r>
              <a:rPr lang="en-GB" sz="1200" dirty="0" err="1">
                <a:solidFill>
                  <a:schemeClr val="tx2"/>
                </a:solidFill>
                <a:latin typeface="+mn-lt"/>
                <a:ea typeface="Britti Sans Medium" pitchFamily="2" charset="77"/>
              </a:rPr>
              <a:t>eMotor</a:t>
            </a:r>
            <a:endParaRPr lang="en-GB" sz="1200" dirty="0">
              <a:solidFill>
                <a:schemeClr val="tx2"/>
              </a:solidFill>
              <a:latin typeface="+mn-lt"/>
              <a:ea typeface="Britti Sans Medium" pitchFamily="2" charset="77"/>
            </a:endParaRPr>
          </a:p>
          <a:p>
            <a:pPr marL="0" indent="0" algn="ctr">
              <a:buNone/>
            </a:pPr>
            <a:r>
              <a:rPr lang="en-GB" sz="900" dirty="0">
                <a:solidFill>
                  <a:schemeClr val="tx1"/>
                </a:solidFill>
                <a:latin typeface="+mn-lt"/>
                <a:ea typeface="Geist Mono" panose="02010009000000000000" pitchFamily="49" charset="77"/>
                <a:cs typeface="Geist Mono" panose="02010009000000000000" pitchFamily="49" charset="77"/>
              </a:rPr>
              <a:t>Not higher than a A4 sheet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9687C60-461C-54E9-6CF0-434170450EF4}"/>
              </a:ext>
            </a:extLst>
          </p:cNvPr>
          <p:cNvSpPr txBox="1">
            <a:spLocks/>
          </p:cNvSpPr>
          <p:nvPr/>
        </p:nvSpPr>
        <p:spPr>
          <a:xfrm>
            <a:off x="5652721" y="3929601"/>
            <a:ext cx="2275715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marL="2286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1pPr>
            <a:lvl2pPr marL="4572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 typeface="Roboto" panose="02000000000000000000" pitchFamily="2" charset="0"/>
              <a:buChar char="-"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2pPr>
            <a:lvl3pPr marL="6858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3pPr>
            <a:lvl4pPr marL="9144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4pPr>
            <a:lvl5pPr marL="11430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5pPr>
            <a:lvl6pPr marL="13716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16002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18288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20574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indent="0">
              <a:buNone/>
            </a:pPr>
            <a:r>
              <a:rPr lang="en-GB" sz="1200" dirty="0">
                <a:solidFill>
                  <a:schemeClr val="tx2"/>
                </a:solidFill>
                <a:latin typeface="+mn-lt"/>
                <a:ea typeface="Britti Sans Medium" pitchFamily="2" charset="77"/>
              </a:rPr>
              <a:t>Short front overhang</a:t>
            </a:r>
          </a:p>
          <a:p>
            <a:pPr marL="0" indent="0">
              <a:buNone/>
            </a:pPr>
            <a:r>
              <a:rPr lang="en-GB" sz="900" dirty="0">
                <a:solidFill>
                  <a:schemeClr val="tx1"/>
                </a:solidFill>
                <a:latin typeface="+mn-lt"/>
                <a:ea typeface="Geist Mono" panose="02010009000000000000" pitchFamily="49" charset="77"/>
                <a:cs typeface="Geist Mono" panose="02010009000000000000" pitchFamily="49" charset="77"/>
              </a:rPr>
              <a:t>770mm</a:t>
            </a:r>
          </a:p>
          <a:p>
            <a:pPr marL="0" indent="0">
              <a:buNone/>
            </a:pPr>
            <a:r>
              <a:rPr lang="en-GB" sz="900" dirty="0">
                <a:solidFill>
                  <a:schemeClr val="tx1"/>
                </a:solidFill>
                <a:latin typeface="+mn-lt"/>
                <a:ea typeface="Geist Mono" panose="02010009000000000000" pitchFamily="49" charset="77"/>
                <a:cs typeface="Geist Mono" panose="02010009000000000000" pitchFamily="49" charset="77"/>
              </a:rPr>
              <a:t>Increased cargo volume vs. vehicle footprint</a:t>
            </a:r>
          </a:p>
          <a:p>
            <a:pPr marL="0" indent="0">
              <a:buNone/>
            </a:pPr>
            <a:r>
              <a:rPr lang="en-GB" sz="900" dirty="0">
                <a:solidFill>
                  <a:schemeClr val="tx1"/>
                </a:solidFill>
                <a:latin typeface="+mn-lt"/>
                <a:ea typeface="Geist Mono" panose="02010009000000000000" pitchFamily="49" charset="77"/>
                <a:cs typeface="Geist Mono" panose="02010009000000000000" pitchFamily="49" charset="77"/>
              </a:rPr>
              <a:t>Better manoeuvrability &amp; visibility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BE81A29-504E-3431-74F9-177CC2B5627E}"/>
              </a:ext>
            </a:extLst>
          </p:cNvPr>
          <p:cNvSpPr txBox="1">
            <a:spLocks/>
          </p:cNvSpPr>
          <p:nvPr/>
        </p:nvSpPr>
        <p:spPr>
          <a:xfrm>
            <a:off x="4010353" y="3929603"/>
            <a:ext cx="1280782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286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Blip>
                <a:blip r:embed="rId4"/>
              </a:buBlip>
              <a:tabLst/>
              <a:defRPr sz="14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1pPr>
            <a:lvl2pPr marL="514350" marR="0" indent="-2857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Blip>
                <a:blip r:embed="rId5"/>
              </a:buBlip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2pPr>
            <a:lvl3pPr marL="685800" marR="0" indent="-22860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 typeface="Wingdings" pitchFamily="2" charset="2"/>
              <a:buChar char="§"/>
              <a:tabLst/>
              <a:defRPr sz="10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3pPr>
            <a:lvl4pPr marL="857250" marR="0" indent="-1714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 typeface="Wingdings" pitchFamily="2" charset="2"/>
              <a:buChar char="§"/>
              <a:tabLst/>
              <a:defRPr sz="8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4pPr>
            <a:lvl5pPr marL="1085850" marR="0" indent="-1714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 typeface="Wingdings" pitchFamily="2" charset="2"/>
              <a:buChar char="§"/>
              <a:tabLst/>
              <a:defRPr sz="800" b="0" i="0" u="none" strike="noStrike" cap="none" spc="0" baseline="0">
                <a:solidFill>
                  <a:schemeClr val="bg1"/>
                </a:solidFill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Helvetica Neue"/>
              </a:defRPr>
            </a:lvl5pPr>
            <a:lvl6pPr marL="13716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16002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18288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2057400" marR="0" indent="-228600" algn="l" defTabSz="914377" rtl="0" eaLnBrk="1" latinLnBrk="0" hangingPunct="1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0" indent="0" algn="ctr">
              <a:buNone/>
              <a:defRPr/>
            </a:pPr>
            <a:r>
              <a:rPr lang="en-GB" sz="1200" dirty="0">
                <a:solidFill>
                  <a:schemeClr val="tx2"/>
                </a:solidFill>
                <a:latin typeface="+mn-lt"/>
                <a:ea typeface="Britti Sans Medium" pitchFamily="2" charset="77"/>
              </a:rPr>
              <a:t>Low</a:t>
            </a:r>
            <a:r>
              <a:rPr lang="en-GB" sz="1200" dirty="0">
                <a:solidFill>
                  <a:schemeClr val="accent1"/>
                </a:solidFill>
                <a:latin typeface="+mn-lt"/>
                <a:ea typeface="Britti Sans Medium" pitchFamily="2" charset="77"/>
              </a:rPr>
              <a:t> </a:t>
            </a:r>
          </a:p>
          <a:p>
            <a:pPr marL="0" indent="0" algn="ctr">
              <a:buNone/>
            </a:pPr>
            <a:r>
              <a:rPr lang="en-GB" sz="900" dirty="0">
                <a:solidFill>
                  <a:schemeClr val="tx1"/>
                </a:solidFill>
                <a:latin typeface="+mn-lt"/>
                <a:ea typeface="Geist Mono" panose="02010009000000000000" pitchFamily="49" charset="77"/>
                <a:cs typeface="Geist Mono" panose="02010009000000000000" pitchFamily="49" charset="77"/>
              </a:rPr>
              <a:t>51 cm  height</a:t>
            </a:r>
          </a:p>
        </p:txBody>
      </p:sp>
      <p:cxnSp>
        <p:nvCxnSpPr>
          <p:cNvPr id="12" name="Connecteur droit 12">
            <a:extLst>
              <a:ext uri="{FF2B5EF4-FFF2-40B4-BE49-F238E27FC236}">
                <a16:creationId xmlns:a16="http://schemas.microsoft.com/office/drawing/2014/main" id="{61363B69-6AD8-3C2C-C56D-A5768645CC26}"/>
              </a:ext>
            </a:extLst>
          </p:cNvPr>
          <p:cNvCxnSpPr>
            <a:cxnSpLocks/>
          </p:cNvCxnSpPr>
          <p:nvPr/>
        </p:nvCxnSpPr>
        <p:spPr>
          <a:xfrm flipH="1">
            <a:off x="3275410" y="1589317"/>
            <a:ext cx="1303797" cy="909183"/>
          </a:xfrm>
          <a:prstGeom prst="line">
            <a:avLst/>
          </a:prstGeom>
          <a:ln>
            <a:solidFill>
              <a:schemeClr val="tx2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5">
            <a:extLst>
              <a:ext uri="{FF2B5EF4-FFF2-40B4-BE49-F238E27FC236}">
                <a16:creationId xmlns:a16="http://schemas.microsoft.com/office/drawing/2014/main" id="{EC3A1E0D-CBC2-B796-1E72-1BDD49BC6BD4}"/>
              </a:ext>
            </a:extLst>
          </p:cNvPr>
          <p:cNvCxnSpPr>
            <a:cxnSpLocks/>
          </p:cNvCxnSpPr>
          <p:nvPr/>
        </p:nvCxnSpPr>
        <p:spPr>
          <a:xfrm>
            <a:off x="4255754" y="2829053"/>
            <a:ext cx="0" cy="474764"/>
          </a:xfrm>
          <a:prstGeom prst="line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7">
            <a:extLst>
              <a:ext uri="{FF2B5EF4-FFF2-40B4-BE49-F238E27FC236}">
                <a16:creationId xmlns:a16="http://schemas.microsoft.com/office/drawing/2014/main" id="{67A2E152-AACB-CECC-26A3-EBE242DA5921}"/>
              </a:ext>
            </a:extLst>
          </p:cNvPr>
          <p:cNvCxnSpPr>
            <a:cxnSpLocks/>
          </p:cNvCxnSpPr>
          <p:nvPr/>
        </p:nvCxnSpPr>
        <p:spPr>
          <a:xfrm>
            <a:off x="6072204" y="2769173"/>
            <a:ext cx="797621" cy="0"/>
          </a:xfrm>
          <a:prstGeom prst="line">
            <a:avLst/>
          </a:prstGeom>
          <a:ln>
            <a:solidFill>
              <a:schemeClr val="tx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20">
            <a:extLst>
              <a:ext uri="{FF2B5EF4-FFF2-40B4-BE49-F238E27FC236}">
                <a16:creationId xmlns:a16="http://schemas.microsoft.com/office/drawing/2014/main" id="{B9968481-9179-8991-8E42-2D7BD165561C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4256357" y="3053531"/>
            <a:ext cx="394387" cy="876072"/>
          </a:xfrm>
          <a:prstGeom prst="line">
            <a:avLst/>
          </a:prstGeom>
          <a:ln>
            <a:solidFill>
              <a:schemeClr val="tx2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22">
            <a:extLst>
              <a:ext uri="{FF2B5EF4-FFF2-40B4-BE49-F238E27FC236}">
                <a16:creationId xmlns:a16="http://schemas.microsoft.com/office/drawing/2014/main" id="{AC96CC0A-564F-2E83-950F-E411761D3ACA}"/>
              </a:ext>
            </a:extLst>
          </p:cNvPr>
          <p:cNvCxnSpPr>
            <a:cxnSpLocks/>
            <a:stCxn id="10" idx="0"/>
          </p:cNvCxnSpPr>
          <p:nvPr/>
        </p:nvCxnSpPr>
        <p:spPr>
          <a:xfrm flipH="1" flipV="1">
            <a:off x="6464702" y="2769173"/>
            <a:ext cx="325877" cy="1160428"/>
          </a:xfrm>
          <a:prstGeom prst="line">
            <a:avLst/>
          </a:prstGeom>
          <a:ln>
            <a:solidFill>
              <a:schemeClr val="tx2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745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58521-0905-AA8B-860A-39B2DD7A3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00E4205-43C7-B95B-30A5-140B505B5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Renault Trucks E-Tech Trafic – Skateboard platform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E14C7A9-D8FD-FC12-2E74-70F7700E33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382C048-3270-A660-BF8D-876BD7F46D1A}"/>
              </a:ext>
            </a:extLst>
          </p:cNvPr>
          <p:cNvGrpSpPr/>
          <p:nvPr/>
        </p:nvGrpSpPr>
        <p:grpSpPr>
          <a:xfrm>
            <a:off x="1373053" y="1345970"/>
            <a:ext cx="6718324" cy="3160712"/>
            <a:chOff x="1373053" y="1345970"/>
            <a:chExt cx="6718324" cy="3160712"/>
          </a:xfrm>
        </p:grpSpPr>
        <p:pic>
          <p:nvPicPr>
            <p:cNvPr id="7" name="Image 1" descr="Une image contenant pneu, roue, Pièce auto, véhicule&#10;&#10;Le contenu généré par l’IA peut être incorrect.">
              <a:extLst>
                <a:ext uri="{FF2B5EF4-FFF2-40B4-BE49-F238E27FC236}">
                  <a16:creationId xmlns:a16="http://schemas.microsoft.com/office/drawing/2014/main" id="{1BF3EAB7-E05B-0B46-D4AD-C784103635CC}"/>
                </a:ext>
              </a:extLst>
            </p:cNvPr>
            <p:cNvPicPr/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62126" y="1846023"/>
              <a:ext cx="5619749" cy="2326927"/>
            </a:xfrm>
            <a:prstGeom prst="rect">
              <a:avLst/>
            </a:prstGeom>
          </p:spPr>
        </p:pic>
        <p:sp>
          <p:nvSpPr>
            <p:cNvPr id="8" name="Text Placeholder 5">
              <a:extLst>
                <a:ext uri="{FF2B5EF4-FFF2-40B4-BE49-F238E27FC236}">
                  <a16:creationId xmlns:a16="http://schemas.microsoft.com/office/drawing/2014/main" id="{F81C39E8-EEC1-03F4-1F8C-6A73E954D5AA}"/>
                </a:ext>
              </a:extLst>
            </p:cNvPr>
            <p:cNvSpPr txBox="1">
              <a:spLocks/>
            </p:cNvSpPr>
            <p:nvPr/>
          </p:nvSpPr>
          <p:spPr>
            <a:xfrm>
              <a:off x="1373053" y="3929602"/>
              <a:ext cx="2118228" cy="56938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square" lIns="0" tIns="0" rIns="0" bIns="0">
              <a:spAutoFit/>
            </a:bodyPr>
            <a:lstStyle>
              <a:lvl1pPr marL="2286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1pPr>
              <a:lvl2pPr marL="4572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Roboto" panose="02000000000000000000" pitchFamily="2" charset="0"/>
                <a:buChar char="-"/>
                <a:tabLst/>
                <a:defRPr sz="12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2pPr>
              <a:lvl3pPr marL="6858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3pPr>
              <a:lvl4pPr marL="9144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4pPr>
              <a:lvl5pPr marL="11430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5pPr>
              <a:lvl6pPr marL="13716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16002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18288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20574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pPr marL="0" indent="0">
                <a:buNone/>
              </a:pPr>
              <a:r>
                <a:rPr lang="en-GB" sz="1000" b="1" dirty="0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Rear wheel drive</a:t>
              </a:r>
            </a:p>
            <a:p>
              <a:pPr marL="0" indent="0">
                <a:buNone/>
              </a:pPr>
              <a:r>
                <a:rPr lang="en-US" sz="900" dirty="0">
                  <a:solidFill>
                    <a:schemeClr val="tx2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</a:t>
              </a:r>
              <a:r>
                <a:rPr lang="en-US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Rear-mounted motor freeing up space at the front.</a:t>
              </a:r>
              <a:br>
                <a:rPr lang="en-US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</a:br>
              <a:r>
                <a:rPr lang="en-US" sz="900" dirty="0">
                  <a:solidFill>
                    <a:schemeClr val="tx2"/>
                  </a:solidFill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 </a:t>
              </a:r>
              <a:r>
                <a:rPr lang="fr-FR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10.3 m </a:t>
              </a:r>
              <a:r>
                <a:rPr lang="fr-FR" sz="900" dirty="0" err="1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turning</a:t>
              </a:r>
              <a:r>
                <a:rPr lang="fr-FR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 </a:t>
              </a:r>
              <a:r>
                <a:rPr lang="fr-FR" sz="900" dirty="0" err="1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diameter</a:t>
              </a:r>
              <a:r>
                <a:rPr lang="fr-FR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: best in class</a:t>
              </a:r>
              <a:endParaRPr lang="en-GB" sz="900" dirty="0">
                <a:solidFill>
                  <a:schemeClr val="tx1"/>
                </a:solidFill>
                <a:latin typeface="+mn-lt"/>
                <a:ea typeface="Geist Mono" panose="02010009000000000000" pitchFamily="49" charset="77"/>
                <a:cs typeface="Geist Mono" panose="02010009000000000000" pitchFamily="49" charset="77"/>
              </a:endParaRPr>
            </a:p>
          </p:txBody>
        </p:sp>
        <p:sp>
          <p:nvSpPr>
            <p:cNvPr id="9" name="Text Placeholder 2">
              <a:extLst>
                <a:ext uri="{FF2B5EF4-FFF2-40B4-BE49-F238E27FC236}">
                  <a16:creationId xmlns:a16="http://schemas.microsoft.com/office/drawing/2014/main" id="{1C635E2E-C70E-56BE-A4F6-E3F2FE0FDE49}"/>
                </a:ext>
              </a:extLst>
            </p:cNvPr>
            <p:cNvSpPr txBox="1">
              <a:spLocks/>
            </p:cNvSpPr>
            <p:nvPr/>
          </p:nvSpPr>
          <p:spPr>
            <a:xfrm>
              <a:off x="3720303" y="1345970"/>
              <a:ext cx="1860881" cy="1538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spAutoFit/>
            </a:bodyPr>
            <a:lstStyle>
              <a:lvl1pPr marL="2286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1pPr>
              <a:lvl2pPr marL="4572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Roboto" panose="02000000000000000000" pitchFamily="2" charset="0"/>
                <a:buChar char="-"/>
                <a:tabLst/>
                <a:defRPr sz="12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2pPr>
              <a:lvl3pPr marL="6858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3pPr>
              <a:lvl4pPr marL="9144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4pPr>
              <a:lvl5pPr marL="11430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5pPr>
              <a:lvl6pPr marL="13716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16002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18288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20574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pPr marL="0" indent="0" algn="ctr">
                <a:buNone/>
              </a:pPr>
              <a:r>
                <a:rPr lang="en-GB" sz="1000" b="1" dirty="0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Compact electric motor</a:t>
              </a:r>
            </a:p>
          </p:txBody>
        </p:sp>
        <p:sp>
          <p:nvSpPr>
            <p:cNvPr id="10" name="Text Placeholder 5">
              <a:extLst>
                <a:ext uri="{FF2B5EF4-FFF2-40B4-BE49-F238E27FC236}">
                  <a16:creationId xmlns:a16="http://schemas.microsoft.com/office/drawing/2014/main" id="{1153AAB7-AD11-F2AF-C675-A8B88ECFFB1E}"/>
                </a:ext>
              </a:extLst>
            </p:cNvPr>
            <p:cNvSpPr txBox="1">
              <a:spLocks/>
            </p:cNvSpPr>
            <p:nvPr/>
          </p:nvSpPr>
          <p:spPr>
            <a:xfrm>
              <a:off x="5652721" y="3929601"/>
              <a:ext cx="2438656" cy="5770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square" lIns="0" tIns="0" rIns="0" bIns="0">
              <a:spAutoFit/>
            </a:bodyPr>
            <a:lstStyle>
              <a:lvl1pPr marL="2286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1pPr>
              <a:lvl2pPr marL="4572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Roboto" panose="02000000000000000000" pitchFamily="2" charset="0"/>
                <a:buChar char="-"/>
                <a:tabLst/>
                <a:defRPr sz="12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2pPr>
              <a:lvl3pPr marL="6858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3pPr>
              <a:lvl4pPr marL="9144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4pPr>
              <a:lvl5pPr marL="11430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5pPr>
              <a:lvl6pPr marL="13716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16002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18288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20574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pPr marL="0" indent="0">
                <a:buNone/>
              </a:pPr>
              <a:r>
                <a:rPr lang="en-GB" sz="1050" b="1" dirty="0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Short front overhang</a:t>
              </a:r>
            </a:p>
            <a:p>
              <a:pPr marL="0" indent="0">
                <a:buNone/>
              </a:pPr>
              <a:r>
                <a:rPr lang="en-US" sz="900" dirty="0">
                  <a:solidFill>
                    <a:schemeClr val="tx2"/>
                  </a:solidFill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 </a:t>
              </a:r>
              <a:r>
                <a:rPr lang="en-GB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770mm</a:t>
              </a:r>
            </a:p>
            <a:p>
              <a:pPr marL="0" indent="0">
                <a:buNone/>
              </a:pPr>
              <a:r>
                <a:rPr lang="en-US" sz="900" dirty="0">
                  <a:solidFill>
                    <a:schemeClr val="tx2"/>
                  </a:solidFill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 </a:t>
              </a:r>
              <a:r>
                <a:rPr lang="en-GB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Increased cargo volume vs. vehicle footprint</a:t>
              </a:r>
            </a:p>
            <a:p>
              <a:pPr marL="0" indent="0">
                <a:buNone/>
              </a:pPr>
              <a:r>
                <a:rPr lang="en-US" sz="900" dirty="0">
                  <a:solidFill>
                    <a:schemeClr val="tx2"/>
                  </a:solidFill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 </a:t>
              </a:r>
              <a:r>
                <a:rPr lang="en-GB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Improved manoeuvrability &amp; visibility</a:t>
              </a:r>
            </a:p>
          </p:txBody>
        </p:sp>
        <p:sp>
          <p:nvSpPr>
            <p:cNvPr id="11" name="Text Placeholder 2">
              <a:extLst>
                <a:ext uri="{FF2B5EF4-FFF2-40B4-BE49-F238E27FC236}">
                  <a16:creationId xmlns:a16="http://schemas.microsoft.com/office/drawing/2014/main" id="{53EF28A1-4D2C-9811-9D6F-45FB76E99642}"/>
                </a:ext>
              </a:extLst>
            </p:cNvPr>
            <p:cNvSpPr txBox="1">
              <a:spLocks/>
            </p:cNvSpPr>
            <p:nvPr/>
          </p:nvSpPr>
          <p:spPr>
            <a:xfrm>
              <a:off x="4010353" y="3944991"/>
              <a:ext cx="1280782" cy="29238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286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Blip>
                  <a:blip r:embed="rId4"/>
                </a:buBlip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1pPr>
              <a:lvl2pPr marL="514350" marR="0" indent="-28575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Blip>
                  <a:blip r:embed="rId5"/>
                </a:buBlip>
                <a:tabLst/>
                <a:defRPr sz="12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2pPr>
              <a:lvl3pPr marL="6858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Wingdings" pitchFamily="2" charset="2"/>
                <a:buChar char="§"/>
                <a:tabLst/>
                <a:defRPr sz="10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3pPr>
              <a:lvl4pPr marL="857250" marR="0" indent="-17145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Wingdings" pitchFamily="2" charset="2"/>
                <a:buChar char="§"/>
                <a:tabLst/>
                <a:defRPr sz="8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4pPr>
              <a:lvl5pPr marL="1085850" marR="0" indent="-17145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Wingdings" pitchFamily="2" charset="2"/>
                <a:buChar char="§"/>
                <a:tabLst/>
                <a:defRPr sz="8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5pPr>
              <a:lvl6pPr marL="13716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16002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18288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20574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pPr marL="0" indent="0" algn="ctr">
                <a:buNone/>
                <a:defRPr/>
              </a:pPr>
              <a:r>
                <a:rPr lang="en-GB" sz="1000" b="1" dirty="0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Low floor </a:t>
              </a:r>
            </a:p>
            <a:p>
              <a:pPr marL="0" indent="180975" algn="ctr">
                <a:buNone/>
              </a:pPr>
              <a:r>
                <a:rPr lang="en-US" sz="900" dirty="0">
                  <a:solidFill>
                    <a:schemeClr val="tx2"/>
                  </a:solidFill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 </a:t>
              </a:r>
              <a:r>
                <a:rPr lang="en-GB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51 cm height</a:t>
              </a:r>
            </a:p>
          </p:txBody>
        </p:sp>
        <p:cxnSp>
          <p:nvCxnSpPr>
            <p:cNvPr id="12" name="Connecteur droit 12">
              <a:extLst>
                <a:ext uri="{FF2B5EF4-FFF2-40B4-BE49-F238E27FC236}">
                  <a16:creationId xmlns:a16="http://schemas.microsoft.com/office/drawing/2014/main" id="{91375851-B523-E8E8-1B99-FF08D07764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75410" y="1589317"/>
              <a:ext cx="1303797" cy="909183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5">
              <a:extLst>
                <a:ext uri="{FF2B5EF4-FFF2-40B4-BE49-F238E27FC236}">
                  <a16:creationId xmlns:a16="http://schemas.microsoft.com/office/drawing/2014/main" id="{6785EA33-06B5-E62B-BD9C-7E8A4F252883}"/>
                </a:ext>
              </a:extLst>
            </p:cNvPr>
            <p:cNvCxnSpPr>
              <a:cxnSpLocks/>
            </p:cNvCxnSpPr>
            <p:nvPr/>
          </p:nvCxnSpPr>
          <p:spPr>
            <a:xfrm>
              <a:off x="4255754" y="2829053"/>
              <a:ext cx="0" cy="474764"/>
            </a:xfrm>
            <a:prstGeom prst="line">
              <a:avLst/>
            </a:prstGeom>
            <a:ln>
              <a:solidFill>
                <a:schemeClr val="tx2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7">
              <a:extLst>
                <a:ext uri="{FF2B5EF4-FFF2-40B4-BE49-F238E27FC236}">
                  <a16:creationId xmlns:a16="http://schemas.microsoft.com/office/drawing/2014/main" id="{1DB32B1C-812E-8639-A8E6-BBF46E1820BE}"/>
                </a:ext>
              </a:extLst>
            </p:cNvPr>
            <p:cNvCxnSpPr>
              <a:cxnSpLocks/>
            </p:cNvCxnSpPr>
            <p:nvPr/>
          </p:nvCxnSpPr>
          <p:spPr>
            <a:xfrm>
              <a:off x="6072204" y="2769173"/>
              <a:ext cx="797621" cy="0"/>
            </a:xfrm>
            <a:prstGeom prst="line">
              <a:avLst/>
            </a:prstGeom>
            <a:ln>
              <a:solidFill>
                <a:schemeClr val="tx2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20">
              <a:extLst>
                <a:ext uri="{FF2B5EF4-FFF2-40B4-BE49-F238E27FC236}">
                  <a16:creationId xmlns:a16="http://schemas.microsoft.com/office/drawing/2014/main" id="{396D0B6C-3109-95A6-75E9-17E9BA928ECD}"/>
                </a:ext>
              </a:extLst>
            </p:cNvPr>
            <p:cNvCxnSpPr>
              <a:cxnSpLocks/>
              <a:stCxn id="11" idx="0"/>
            </p:cNvCxnSpPr>
            <p:nvPr/>
          </p:nvCxnSpPr>
          <p:spPr>
            <a:xfrm flipH="1" flipV="1">
              <a:off x="4256357" y="3053531"/>
              <a:ext cx="394387" cy="891460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22">
              <a:extLst>
                <a:ext uri="{FF2B5EF4-FFF2-40B4-BE49-F238E27FC236}">
                  <a16:creationId xmlns:a16="http://schemas.microsoft.com/office/drawing/2014/main" id="{D5D29030-1763-AD20-1CCC-DB694DE4068A}"/>
                </a:ext>
              </a:extLst>
            </p:cNvPr>
            <p:cNvCxnSpPr>
              <a:cxnSpLocks/>
              <a:stCxn id="10" idx="0"/>
            </p:cNvCxnSpPr>
            <p:nvPr/>
          </p:nvCxnSpPr>
          <p:spPr>
            <a:xfrm flipH="1" flipV="1">
              <a:off x="6464702" y="2769173"/>
              <a:ext cx="407347" cy="1160428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88490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CD068-9CC0-F638-AD6C-8344F6D94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10D18A-844C-002F-882C-62841B54F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Renault Trucks E-Tech Trafic – Skateboard platform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7FDA523-A5A0-72EC-4ADB-5C67989C5E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E92FAF9-838D-79D2-9DDE-91DBB4C5E3EB}"/>
              </a:ext>
            </a:extLst>
          </p:cNvPr>
          <p:cNvGrpSpPr/>
          <p:nvPr/>
        </p:nvGrpSpPr>
        <p:grpSpPr>
          <a:xfrm>
            <a:off x="1373053" y="1345970"/>
            <a:ext cx="6718324" cy="3299212"/>
            <a:chOff x="1373053" y="1345970"/>
            <a:chExt cx="6718324" cy="3299212"/>
          </a:xfrm>
        </p:grpSpPr>
        <p:pic>
          <p:nvPicPr>
            <p:cNvPr id="7" name="Image 1" descr="Une image contenant pneu, roue, Pièce auto, véhicule&#10;&#10;Le contenu généré par l’IA peut être incorrect.">
              <a:extLst>
                <a:ext uri="{FF2B5EF4-FFF2-40B4-BE49-F238E27FC236}">
                  <a16:creationId xmlns:a16="http://schemas.microsoft.com/office/drawing/2014/main" id="{22240EC4-DC8A-9F7E-4AE7-F4502E96662C}"/>
                </a:ext>
              </a:extLst>
            </p:cNvPr>
            <p:cNvPicPr/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62126" y="1846023"/>
              <a:ext cx="5619749" cy="2326927"/>
            </a:xfrm>
            <a:prstGeom prst="rect">
              <a:avLst/>
            </a:prstGeom>
          </p:spPr>
        </p:pic>
        <p:sp>
          <p:nvSpPr>
            <p:cNvPr id="8" name="Text Placeholder 5">
              <a:extLst>
                <a:ext uri="{FF2B5EF4-FFF2-40B4-BE49-F238E27FC236}">
                  <a16:creationId xmlns:a16="http://schemas.microsoft.com/office/drawing/2014/main" id="{9B8AE796-E451-735C-DE8B-120D9B275C95}"/>
                </a:ext>
              </a:extLst>
            </p:cNvPr>
            <p:cNvSpPr txBox="1">
              <a:spLocks/>
            </p:cNvSpPr>
            <p:nvPr/>
          </p:nvSpPr>
          <p:spPr>
            <a:xfrm>
              <a:off x="1373053" y="3929602"/>
              <a:ext cx="2118228" cy="7078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 marL="2286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1pPr>
              <a:lvl2pPr marL="4572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Roboto" panose="02000000000000000000" pitchFamily="2" charset="0"/>
                <a:buChar char="-"/>
                <a:tabLst/>
                <a:defRPr sz="12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2pPr>
              <a:lvl3pPr marL="6858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3pPr>
              <a:lvl4pPr marL="9144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4pPr>
              <a:lvl5pPr marL="11430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5pPr>
              <a:lvl6pPr marL="13716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16002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18288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20574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pPr marL="0" indent="0">
                <a:buNone/>
              </a:pPr>
              <a:r>
                <a:rPr lang="en-GB" sz="1000" b="1" dirty="0" err="1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Hinterradantrieb</a:t>
              </a:r>
              <a:br>
                <a:rPr lang="en-GB" sz="1000" b="1" dirty="0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</a:br>
              <a:r>
                <a:rPr lang="en-US" sz="900" dirty="0">
                  <a:solidFill>
                    <a:schemeClr val="tx2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</a:t>
              </a:r>
              <a:r>
                <a:rPr lang="de-DE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Heckmotor schafft zusätzlichen Platz im Frontbereich.</a:t>
              </a:r>
              <a:br>
                <a:rPr lang="en-US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</a:br>
              <a:r>
                <a:rPr lang="en-US" sz="900" dirty="0">
                  <a:solidFill>
                    <a:schemeClr val="tx2"/>
                  </a:solidFill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 </a:t>
              </a:r>
              <a:r>
                <a:rPr lang="de-DE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10,3 m Wendekreis: Bestwert seiner Klasse</a:t>
              </a:r>
              <a:endParaRPr lang="en-GB" sz="900" dirty="0">
                <a:solidFill>
                  <a:schemeClr val="tx1"/>
                </a:solidFill>
                <a:latin typeface="+mn-lt"/>
                <a:ea typeface="Geist Mono" panose="02010009000000000000" pitchFamily="49" charset="77"/>
                <a:cs typeface="Geist Mono" panose="02010009000000000000" pitchFamily="49" charset="77"/>
              </a:endParaRPr>
            </a:p>
          </p:txBody>
        </p:sp>
        <p:sp>
          <p:nvSpPr>
            <p:cNvPr id="9" name="Text Placeholder 2">
              <a:extLst>
                <a:ext uri="{FF2B5EF4-FFF2-40B4-BE49-F238E27FC236}">
                  <a16:creationId xmlns:a16="http://schemas.microsoft.com/office/drawing/2014/main" id="{7BEC67CE-B0F1-87A6-F163-E07CC52BDDC8}"/>
                </a:ext>
              </a:extLst>
            </p:cNvPr>
            <p:cNvSpPr txBox="1">
              <a:spLocks/>
            </p:cNvSpPr>
            <p:nvPr/>
          </p:nvSpPr>
          <p:spPr>
            <a:xfrm>
              <a:off x="3720303" y="1345970"/>
              <a:ext cx="1860881" cy="1538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anchor="ctr">
              <a:spAutoFit/>
            </a:bodyPr>
            <a:lstStyle>
              <a:lvl1pPr marL="2286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1pPr>
              <a:lvl2pPr marL="4572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Roboto" panose="02000000000000000000" pitchFamily="2" charset="0"/>
                <a:buChar char="-"/>
                <a:tabLst/>
                <a:defRPr sz="12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2pPr>
              <a:lvl3pPr marL="6858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3pPr>
              <a:lvl4pPr marL="9144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4pPr>
              <a:lvl5pPr marL="11430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5pPr>
              <a:lvl6pPr marL="13716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16002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18288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20574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pPr marL="0" indent="0" algn="ctr">
                <a:buNone/>
              </a:pPr>
              <a:r>
                <a:rPr lang="en-GB" sz="1000" b="1" dirty="0" err="1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Kompakter</a:t>
              </a:r>
              <a:r>
                <a:rPr lang="en-GB" sz="1000" b="1" dirty="0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 </a:t>
              </a:r>
              <a:r>
                <a:rPr lang="en-GB" sz="1000" b="1" dirty="0" err="1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Elektromotor</a:t>
              </a:r>
              <a:endParaRPr lang="en-GB" sz="1000" b="1" dirty="0">
                <a:solidFill>
                  <a:schemeClr val="tx1"/>
                </a:solidFill>
                <a:latin typeface="+mn-lt"/>
                <a:ea typeface="Britti Sans Medium" pitchFamily="2" charset="77"/>
              </a:endParaRPr>
            </a:p>
          </p:txBody>
        </p:sp>
        <p:sp>
          <p:nvSpPr>
            <p:cNvPr id="10" name="Text Placeholder 5">
              <a:extLst>
                <a:ext uri="{FF2B5EF4-FFF2-40B4-BE49-F238E27FC236}">
                  <a16:creationId xmlns:a16="http://schemas.microsoft.com/office/drawing/2014/main" id="{83EFF21B-1421-D40E-0B79-86CDD06F1AA5}"/>
                </a:ext>
              </a:extLst>
            </p:cNvPr>
            <p:cNvSpPr txBox="1">
              <a:spLocks/>
            </p:cNvSpPr>
            <p:nvPr/>
          </p:nvSpPr>
          <p:spPr>
            <a:xfrm>
              <a:off x="5652721" y="3929601"/>
              <a:ext cx="2438656" cy="7155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>
              <a:lvl1pPr marL="2286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1pPr>
              <a:lvl2pPr marL="4572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Roboto" panose="02000000000000000000" pitchFamily="2" charset="0"/>
                <a:buChar char="-"/>
                <a:tabLst/>
                <a:defRPr sz="12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2pPr>
              <a:lvl3pPr marL="6858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3pPr>
              <a:lvl4pPr marL="9144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4pPr>
              <a:lvl5pPr marL="11430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5pPr>
              <a:lvl6pPr marL="13716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16002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18288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20574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pPr marL="0" indent="0">
                <a:buNone/>
              </a:pPr>
              <a:r>
                <a:rPr lang="en-GB" sz="1050" b="1" dirty="0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Kurzer </a:t>
              </a:r>
              <a:r>
                <a:rPr lang="en-GB" sz="1050" b="1" dirty="0" err="1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vorderer</a:t>
              </a:r>
              <a:r>
                <a:rPr lang="en-GB" sz="1050" b="1" dirty="0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 </a:t>
              </a:r>
              <a:r>
                <a:rPr lang="en-GB" sz="1050" b="1" dirty="0" err="1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Überhang</a:t>
              </a:r>
              <a:br>
                <a:rPr lang="en-GB" sz="1050" b="1" dirty="0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</a:br>
              <a:r>
                <a:rPr lang="en-US" sz="900" dirty="0">
                  <a:solidFill>
                    <a:schemeClr val="tx2"/>
                  </a:solidFill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 </a:t>
              </a:r>
              <a:r>
                <a:rPr lang="en-GB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770mm</a:t>
              </a:r>
            </a:p>
            <a:p>
              <a:pPr marL="0" indent="0">
                <a:buNone/>
              </a:pPr>
              <a:r>
                <a:rPr lang="en-US" sz="900" dirty="0">
                  <a:solidFill>
                    <a:schemeClr val="tx2"/>
                  </a:solidFill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 </a:t>
              </a:r>
              <a:r>
                <a:rPr lang="de-DE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Optimiertes Verhältnis von Ladevolumen zu Fahrzeugabmessungen</a:t>
              </a:r>
              <a:endParaRPr lang="en-GB" sz="900" dirty="0">
                <a:solidFill>
                  <a:schemeClr val="tx1"/>
                </a:solidFill>
                <a:latin typeface="+mn-lt"/>
                <a:ea typeface="Geist Mono" panose="02010009000000000000" pitchFamily="49" charset="77"/>
                <a:cs typeface="Geist Mono" panose="02010009000000000000" pitchFamily="49" charset="77"/>
              </a:endParaRPr>
            </a:p>
            <a:p>
              <a:pPr marL="0" indent="0">
                <a:buNone/>
              </a:pPr>
              <a:r>
                <a:rPr lang="en-US" sz="900" dirty="0">
                  <a:solidFill>
                    <a:schemeClr val="tx2"/>
                  </a:solidFill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 </a:t>
              </a:r>
              <a:r>
                <a:rPr lang="en-GB" sz="900" dirty="0" err="1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Verbesserte</a:t>
              </a:r>
              <a:r>
                <a:rPr lang="en-GB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 </a:t>
              </a:r>
              <a:r>
                <a:rPr lang="en-GB" sz="900" dirty="0" err="1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Manövrierfähigkeit</a:t>
              </a:r>
              <a:r>
                <a:rPr lang="en-GB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 und Sicht</a:t>
              </a:r>
            </a:p>
          </p:txBody>
        </p:sp>
        <p:sp>
          <p:nvSpPr>
            <p:cNvPr id="11" name="Text Placeholder 2">
              <a:extLst>
                <a:ext uri="{FF2B5EF4-FFF2-40B4-BE49-F238E27FC236}">
                  <a16:creationId xmlns:a16="http://schemas.microsoft.com/office/drawing/2014/main" id="{22C9B018-38D8-1731-B2D9-044A82966E8A}"/>
                </a:ext>
              </a:extLst>
            </p:cNvPr>
            <p:cNvSpPr txBox="1">
              <a:spLocks/>
            </p:cNvSpPr>
            <p:nvPr/>
          </p:nvSpPr>
          <p:spPr>
            <a:xfrm>
              <a:off x="4010353" y="3944991"/>
              <a:ext cx="1280782" cy="29238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286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Blip>
                  <a:blip r:embed="rId4"/>
                </a:buBlip>
                <a:tabLst/>
                <a:defRPr sz="14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1pPr>
              <a:lvl2pPr marL="514350" marR="0" indent="-28575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Blip>
                  <a:blip r:embed="rId5"/>
                </a:buBlip>
                <a:tabLst/>
                <a:defRPr sz="12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2pPr>
              <a:lvl3pPr marL="685800" marR="0" indent="-22860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Wingdings" pitchFamily="2" charset="2"/>
                <a:buChar char="§"/>
                <a:tabLst/>
                <a:defRPr sz="10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3pPr>
              <a:lvl4pPr marL="857250" marR="0" indent="-17145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Wingdings" pitchFamily="2" charset="2"/>
                <a:buChar char="§"/>
                <a:tabLst/>
                <a:defRPr sz="8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4pPr>
              <a:lvl5pPr marL="1085850" marR="0" indent="-171450" algn="l" defTabSz="914377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 typeface="Wingdings" pitchFamily="2" charset="2"/>
                <a:buChar char="§"/>
                <a:tabLst/>
                <a:defRPr sz="800" b="0" i="0" u="none" strike="noStrike" cap="none" spc="0" baseline="0">
                  <a:solidFill>
                    <a:schemeClr val="bg1"/>
                  </a:solidFill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Helvetica Neue"/>
                </a:defRPr>
              </a:lvl5pPr>
              <a:lvl6pPr marL="13716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16002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18288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2057400" marR="0" indent="-228600" algn="l" defTabSz="914377" rtl="0" eaLnBrk="1" latinLnBrk="0" hangingPunct="1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FFFFFF"/>
                  </a:solidFill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pPr marL="0" indent="0">
                <a:buNone/>
                <a:defRPr/>
              </a:pPr>
              <a:r>
                <a:rPr lang="en-GB" sz="1000" b="1" dirty="0" err="1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Niedriger</a:t>
              </a:r>
              <a:r>
                <a:rPr lang="en-GB" sz="1000" b="1" dirty="0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 </a:t>
              </a:r>
              <a:r>
                <a:rPr lang="en-GB" sz="1000" b="1" dirty="0" err="1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  <a:t>Ladeboden</a:t>
              </a:r>
              <a:br>
                <a:rPr lang="en-GB" sz="1000" b="1" dirty="0">
                  <a:solidFill>
                    <a:schemeClr val="tx1"/>
                  </a:solidFill>
                  <a:latin typeface="+mn-lt"/>
                  <a:ea typeface="Britti Sans Medium" pitchFamily="2" charset="77"/>
                </a:rPr>
              </a:br>
              <a:r>
                <a:rPr lang="en-US" sz="900" dirty="0">
                  <a:solidFill>
                    <a:schemeClr val="tx2"/>
                  </a:solidFill>
                  <a:ea typeface="Geist Mono" panose="02010009000000000000" pitchFamily="49" charset="77"/>
                  <a:cs typeface="Geist Mono" panose="02010009000000000000" pitchFamily="49" charset="77"/>
                  <a:sym typeface="Webdings" panose="05030102010509060703" pitchFamily="18" charset="2"/>
                </a:rPr>
                <a:t> </a:t>
              </a:r>
              <a:r>
                <a:rPr lang="en-GB" sz="900" dirty="0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51 cm </a:t>
              </a:r>
              <a:r>
                <a:rPr lang="en-GB" sz="900" dirty="0" err="1">
                  <a:solidFill>
                    <a:schemeClr val="tx1"/>
                  </a:solidFill>
                  <a:latin typeface="+mn-lt"/>
                  <a:ea typeface="Geist Mono" panose="02010009000000000000" pitchFamily="49" charset="77"/>
                  <a:cs typeface="Geist Mono" panose="02010009000000000000" pitchFamily="49" charset="77"/>
                </a:rPr>
                <a:t>Höhe</a:t>
              </a:r>
              <a:endParaRPr lang="en-GB" sz="900" dirty="0">
                <a:solidFill>
                  <a:schemeClr val="tx1"/>
                </a:solidFill>
                <a:latin typeface="+mn-lt"/>
                <a:ea typeface="Geist Mono" panose="02010009000000000000" pitchFamily="49" charset="77"/>
                <a:cs typeface="Geist Mono" panose="02010009000000000000" pitchFamily="49" charset="77"/>
              </a:endParaRPr>
            </a:p>
          </p:txBody>
        </p:sp>
        <p:cxnSp>
          <p:nvCxnSpPr>
            <p:cNvPr id="12" name="Connecteur droit 12">
              <a:extLst>
                <a:ext uri="{FF2B5EF4-FFF2-40B4-BE49-F238E27FC236}">
                  <a16:creationId xmlns:a16="http://schemas.microsoft.com/office/drawing/2014/main" id="{FD8F929A-B53A-CD66-7331-149B6998C7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75410" y="1589317"/>
              <a:ext cx="1303797" cy="909183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5">
              <a:extLst>
                <a:ext uri="{FF2B5EF4-FFF2-40B4-BE49-F238E27FC236}">
                  <a16:creationId xmlns:a16="http://schemas.microsoft.com/office/drawing/2014/main" id="{880C2AE2-20EF-5B20-B842-5B2CEF0ED6BC}"/>
                </a:ext>
              </a:extLst>
            </p:cNvPr>
            <p:cNvCxnSpPr>
              <a:cxnSpLocks/>
            </p:cNvCxnSpPr>
            <p:nvPr/>
          </p:nvCxnSpPr>
          <p:spPr>
            <a:xfrm>
              <a:off x="4255754" y="2829053"/>
              <a:ext cx="0" cy="474764"/>
            </a:xfrm>
            <a:prstGeom prst="line">
              <a:avLst/>
            </a:prstGeom>
            <a:ln>
              <a:solidFill>
                <a:schemeClr val="tx2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7">
              <a:extLst>
                <a:ext uri="{FF2B5EF4-FFF2-40B4-BE49-F238E27FC236}">
                  <a16:creationId xmlns:a16="http://schemas.microsoft.com/office/drawing/2014/main" id="{D2B9A58D-9B8F-AC94-319F-3861DAFC2B42}"/>
                </a:ext>
              </a:extLst>
            </p:cNvPr>
            <p:cNvCxnSpPr>
              <a:cxnSpLocks/>
            </p:cNvCxnSpPr>
            <p:nvPr/>
          </p:nvCxnSpPr>
          <p:spPr>
            <a:xfrm>
              <a:off x="6072204" y="2769173"/>
              <a:ext cx="797621" cy="0"/>
            </a:xfrm>
            <a:prstGeom prst="line">
              <a:avLst/>
            </a:prstGeom>
            <a:ln>
              <a:solidFill>
                <a:schemeClr val="tx2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20">
              <a:extLst>
                <a:ext uri="{FF2B5EF4-FFF2-40B4-BE49-F238E27FC236}">
                  <a16:creationId xmlns:a16="http://schemas.microsoft.com/office/drawing/2014/main" id="{DE5C1D4E-7088-23DC-D18C-28F0879F523F}"/>
                </a:ext>
              </a:extLst>
            </p:cNvPr>
            <p:cNvCxnSpPr>
              <a:cxnSpLocks/>
              <a:stCxn id="11" idx="0"/>
            </p:cNvCxnSpPr>
            <p:nvPr/>
          </p:nvCxnSpPr>
          <p:spPr>
            <a:xfrm flipH="1" flipV="1">
              <a:off x="4256357" y="3053531"/>
              <a:ext cx="394387" cy="891460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22">
              <a:extLst>
                <a:ext uri="{FF2B5EF4-FFF2-40B4-BE49-F238E27FC236}">
                  <a16:creationId xmlns:a16="http://schemas.microsoft.com/office/drawing/2014/main" id="{911C0894-2C42-C6F7-8BAD-5BF95754E7E6}"/>
                </a:ext>
              </a:extLst>
            </p:cNvPr>
            <p:cNvCxnSpPr>
              <a:cxnSpLocks/>
              <a:stCxn id="10" idx="0"/>
            </p:cNvCxnSpPr>
            <p:nvPr/>
          </p:nvCxnSpPr>
          <p:spPr>
            <a:xfrm flipH="1" flipV="1">
              <a:off x="6464702" y="2769173"/>
              <a:ext cx="407347" cy="1160428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07596582"/>
      </p:ext>
    </p:extLst>
  </p:cSld>
  <p:clrMapOvr>
    <a:masterClrMapping/>
  </p:clrMapOvr>
</p:sld>
</file>

<file path=ppt/theme/theme1.xml><?xml version="1.0" encoding="utf-8"?>
<a:theme xmlns:a="http://schemas.openxmlformats.org/drawingml/2006/main" name="Name the file as New RT_PPT Template">
  <a:themeElements>
    <a:clrScheme name="Renault Trucks_Couleurs">
      <a:dk1>
        <a:sysClr val="windowText" lastClr="000000"/>
      </a:dk1>
      <a:lt1>
        <a:sysClr val="window" lastClr="FFFFFF"/>
      </a:lt1>
      <a:dk2>
        <a:srgbClr val="E3021B"/>
      </a:dk2>
      <a:lt2>
        <a:srgbClr val="EDEDEE"/>
      </a:lt2>
      <a:accent1>
        <a:srgbClr val="01E4B3"/>
      </a:accent1>
      <a:accent2>
        <a:srgbClr val="E2DE00"/>
      </a:accent2>
      <a:accent3>
        <a:srgbClr val="0099BC"/>
      </a:accent3>
      <a:accent4>
        <a:srgbClr val="494949"/>
      </a:accent4>
      <a:accent5>
        <a:srgbClr val="A1A5A7"/>
      </a:accent5>
      <a:accent6>
        <a:srgbClr val="D9DADB"/>
      </a:accent6>
      <a:hlink>
        <a:srgbClr val="FFFFFF"/>
      </a:hlink>
      <a:folHlink>
        <a:srgbClr val="FFFF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36000" tIns="0" rIns="36000" bIns="0" rtlCol="0">
        <a:spAutoFit/>
      </a:bodyPr>
      <a:lstStyle>
        <a:defPPr algn="l">
          <a:defRPr sz="1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ame the file as New RT_PPT Template" id="{DBD113E4-F64B-47D8-A582-8FB191165A0F}" vid="{EB2D7ADC-839E-42CC-9BA8-94D4C68BBF3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d295cdc-c76c-40ef-b8e7-6b56b996a454">
      <Terms xmlns="http://schemas.microsoft.com/office/infopath/2007/PartnerControls"/>
    </lcf76f155ced4ddcb4097134ff3c332f>
    <TaxCatchAll xmlns="2af3b793-b434-4d1f-abd1-55ce4b5242b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Collaboration Document" ma:contentTypeID="0x0101007A60771C5753A247A9E629B69FD0F51E0800FBD14D0D85D5BE48884238349057889E" ma:contentTypeVersion="19" ma:contentTypeDescription="Create a new document." ma:contentTypeScope="" ma:versionID="d0258acae1faaf56bee387041d07d56e">
  <xsd:schema xmlns:xsd="http://www.w3.org/2001/XMLSchema" xmlns:xs="http://www.w3.org/2001/XMLSchema" xmlns:p="http://schemas.microsoft.com/office/2006/metadata/properties" xmlns:ns2="ad295cdc-c76c-40ef-b8e7-6b56b996a454" xmlns:ns3="2af3b793-b434-4d1f-abd1-55ce4b5242b1" targetNamespace="http://schemas.microsoft.com/office/2006/metadata/properties" ma:root="true" ma:fieldsID="e0c8c483f43f5c50be4cdaeaff9bddaa" ns2:_="" ns3:_="">
    <xsd:import namespace="ad295cdc-c76c-40ef-b8e7-6b56b996a454"/>
    <xsd:import namespace="2af3b793-b434-4d1f-abd1-55ce4b5242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295cdc-c76c-40ef-b8e7-6b56b996a4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7bda035-400f-4ee0-8922-1075bdfe8bf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f3b793-b434-4d1f-abd1-55ce4b5242b1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849ef555-b701-4c89-9c25-901758886eb3}" ma:internalName="TaxCatchAll" ma:showField="CatchAllData" ma:web="2aaf28d4-2c03-4da6-b79e-8e4763864b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FB7838-5F05-4D39-BCF2-5FDA1DF6C516}">
  <ds:schemaRefs>
    <ds:schemaRef ds:uri="http://schemas.microsoft.com/office/2006/metadata/properties"/>
    <ds:schemaRef ds:uri="http://schemas.microsoft.com/office/infopath/2007/PartnerControls"/>
    <ds:schemaRef ds:uri="ad295cdc-c76c-40ef-b8e7-6b56b996a454"/>
    <ds:schemaRef ds:uri="2af3b793-b434-4d1f-abd1-55ce4b5242b1"/>
  </ds:schemaRefs>
</ds:datastoreItem>
</file>

<file path=customXml/itemProps2.xml><?xml version="1.0" encoding="utf-8"?>
<ds:datastoreItem xmlns:ds="http://schemas.openxmlformats.org/officeDocument/2006/customXml" ds:itemID="{EC6EBA01-A72D-4B68-B6A7-9F0360363ED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D4E78C-E5CE-4667-8552-834D6F753D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295cdc-c76c-40ef-b8e7-6b56b996a454"/>
    <ds:schemaRef ds:uri="2af3b793-b434-4d1f-abd1-55ce4b5242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9540963-e559-4020-8a90-fe8a502c2801}" enabled="1" method="Standard" siteId="{f25493ae-1c98-41d7-8a33-0be75f5fe60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Name the file as New RT_PPT Template</Template>
  <TotalTime>1286</TotalTime>
  <Words>162</Words>
  <Application>Microsoft Office PowerPoint</Application>
  <PresentationFormat>On-screen Show (16:9)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Name the file as New RT_PPT Template</vt:lpstr>
      <vt:lpstr>Renault Trucks E-Tech Trafic – Skateboard platform</vt:lpstr>
      <vt:lpstr>Renault Trucks E-Tech Trafic – Skateboard platform</vt:lpstr>
      <vt:lpstr>Renault Trucks E-Tech Trafic – Skateboard platform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Guillaume Florent</dc:creator>
  <cp:lastModifiedBy>Severyne Molard</cp:lastModifiedBy>
  <cp:revision>3</cp:revision>
  <dcterms:created xsi:type="dcterms:W3CDTF">2026-08-31T13:43:08Z</dcterms:created>
  <dcterms:modified xsi:type="dcterms:W3CDTF">2026-09-13T16:41:47Z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0x0101007A60771C5753A247A9E629B69FD0F51E0800FBD14D0D85D5BE48884238349057889E</vt:lpwstr>
  </property>
  <property fmtid="{D5CDD505-2E9C-101B-9397-08002B2CF9AE}" pid="3" name="MediaServiceImageTags">
    <vt:lpwstr/>
  </property>
</Properties>
</file>